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handoutMasterIdLst>
    <p:handoutMasterId r:id="rId48"/>
  </p:handoutMasterIdLst>
  <p:sldIdLst>
    <p:sldId id="516" r:id="rId3"/>
    <p:sldId id="307" r:id="rId4"/>
    <p:sldId id="256" r:id="rId5"/>
    <p:sldId id="257" r:id="rId6"/>
    <p:sldId id="265" r:id="rId7"/>
    <p:sldId id="264" r:id="rId8"/>
    <p:sldId id="466" r:id="rId9"/>
    <p:sldId id="271" r:id="rId10"/>
    <p:sldId id="395" r:id="rId11"/>
    <p:sldId id="430" r:id="rId12"/>
    <p:sldId id="393" r:id="rId13"/>
    <p:sldId id="259" r:id="rId14"/>
    <p:sldId id="258" r:id="rId15"/>
    <p:sldId id="394" r:id="rId16"/>
    <p:sldId id="260" r:id="rId17"/>
    <p:sldId id="263" r:id="rId18"/>
    <p:sldId id="261" r:id="rId19"/>
    <p:sldId id="312" r:id="rId20"/>
    <p:sldId id="396" r:id="rId21"/>
    <p:sldId id="266" r:id="rId22"/>
    <p:sldId id="270" r:id="rId23"/>
    <p:sldId id="269" r:id="rId24"/>
    <p:sldId id="268" r:id="rId25"/>
    <p:sldId id="306" r:id="rId26"/>
    <p:sldId id="272"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3" r:id="rId44"/>
    <p:sldId id="305" r:id="rId45"/>
    <p:sldId id="514" r:id="rId46"/>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熊猫 哒哒" initials="熊猫" lastIdx="1" clrIdx="0"/>
  <p:cmAuthor id="2" name="作者" initials="A" lastIdx="0" clrIdx="1"/>
  <p:cmAuthor id="3" name="洪清 张" initials="洪清" lastIdx="1" clrIdx="2"/>
  <p:cmAuthor id="4" name="rt0942" initials="r" lastIdx="1"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tags" Target="tags/tag390.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handoutMaster" Target="handoutMasters/handoutMaster1.xml"/><Relationship Id="rId47" Type="http://schemas.openxmlformats.org/officeDocument/2006/relationships/notesMaster" Target="notesMasters/notesMaster1.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2" Type="http://schemas.openxmlformats.org/officeDocument/2006/relationships/slideLayout" Target="../slideLayouts/slideLayout2.xml"/><Relationship Id="rId21" Type="http://schemas.openxmlformats.org/officeDocument/2006/relationships/tags" Target="../tags/tag78.xml"/><Relationship Id="rId20" Type="http://schemas.openxmlformats.org/officeDocument/2006/relationships/tags" Target="../tags/tag77.xml"/><Relationship Id="rId2" Type="http://schemas.openxmlformats.org/officeDocument/2006/relationships/image" Target="../media/image30.png"/><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image" Target="../media/image36.png"/><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6" Type="http://schemas.openxmlformats.org/officeDocument/2006/relationships/slideLayout" Target="../slideLayouts/slideLayout2.xml"/><Relationship Id="rId55" Type="http://schemas.openxmlformats.org/officeDocument/2006/relationships/tags" Target="../tags/tag132.xml"/><Relationship Id="rId54" Type="http://schemas.openxmlformats.org/officeDocument/2006/relationships/tags" Target="../tags/tag131.xml"/><Relationship Id="rId53" Type="http://schemas.openxmlformats.org/officeDocument/2006/relationships/tags" Target="../tags/tag130.xml"/><Relationship Id="rId52" Type="http://schemas.openxmlformats.org/officeDocument/2006/relationships/tags" Target="../tags/tag129.xml"/><Relationship Id="rId51" Type="http://schemas.openxmlformats.org/officeDocument/2006/relationships/tags" Target="../tags/tag128.xml"/><Relationship Id="rId50" Type="http://schemas.openxmlformats.org/officeDocument/2006/relationships/tags" Target="../tags/tag127.xml"/><Relationship Id="rId5" Type="http://schemas.openxmlformats.org/officeDocument/2006/relationships/tags" Target="../tags/tag82.xml"/><Relationship Id="rId49" Type="http://schemas.openxmlformats.org/officeDocument/2006/relationships/tags" Target="../tags/tag126.xml"/><Relationship Id="rId48" Type="http://schemas.openxmlformats.org/officeDocument/2006/relationships/tags" Target="../tags/tag125.xml"/><Relationship Id="rId47" Type="http://schemas.openxmlformats.org/officeDocument/2006/relationships/tags" Target="../tags/tag124.xml"/><Relationship Id="rId46" Type="http://schemas.openxmlformats.org/officeDocument/2006/relationships/tags" Target="../tags/tag123.xml"/><Relationship Id="rId45" Type="http://schemas.openxmlformats.org/officeDocument/2006/relationships/tags" Target="../tags/tag122.xml"/><Relationship Id="rId44" Type="http://schemas.openxmlformats.org/officeDocument/2006/relationships/tags" Target="../tags/tag121.xml"/><Relationship Id="rId43" Type="http://schemas.openxmlformats.org/officeDocument/2006/relationships/tags" Target="../tags/tag120.xml"/><Relationship Id="rId42" Type="http://schemas.openxmlformats.org/officeDocument/2006/relationships/tags" Target="../tags/tag119.xml"/><Relationship Id="rId41" Type="http://schemas.openxmlformats.org/officeDocument/2006/relationships/tags" Target="../tags/tag118.xml"/><Relationship Id="rId40" Type="http://schemas.openxmlformats.org/officeDocument/2006/relationships/tags" Target="../tags/tag117.xml"/><Relationship Id="rId4" Type="http://schemas.openxmlformats.org/officeDocument/2006/relationships/tags" Target="../tags/tag81.xml"/><Relationship Id="rId39" Type="http://schemas.openxmlformats.org/officeDocument/2006/relationships/tags" Target="../tags/tag116.xml"/><Relationship Id="rId38" Type="http://schemas.openxmlformats.org/officeDocument/2006/relationships/tags" Target="../tags/tag115.xml"/><Relationship Id="rId37" Type="http://schemas.openxmlformats.org/officeDocument/2006/relationships/tags" Target="../tags/tag114.xml"/><Relationship Id="rId36" Type="http://schemas.openxmlformats.org/officeDocument/2006/relationships/tags" Target="../tags/tag113.xml"/><Relationship Id="rId35" Type="http://schemas.openxmlformats.org/officeDocument/2006/relationships/tags" Target="../tags/tag112.xml"/><Relationship Id="rId34" Type="http://schemas.openxmlformats.org/officeDocument/2006/relationships/tags" Target="../tags/tag111.xml"/><Relationship Id="rId33" Type="http://schemas.openxmlformats.org/officeDocument/2006/relationships/tags" Target="../tags/tag110.xml"/><Relationship Id="rId32" Type="http://schemas.openxmlformats.org/officeDocument/2006/relationships/tags" Target="../tags/tag109.xml"/><Relationship Id="rId31" Type="http://schemas.openxmlformats.org/officeDocument/2006/relationships/tags" Target="../tags/tag108.xml"/><Relationship Id="rId30" Type="http://schemas.openxmlformats.org/officeDocument/2006/relationships/tags" Target="../tags/tag107.xml"/><Relationship Id="rId3" Type="http://schemas.openxmlformats.org/officeDocument/2006/relationships/tags" Target="../tags/tag80.xml"/><Relationship Id="rId29" Type="http://schemas.openxmlformats.org/officeDocument/2006/relationships/tags" Target="../tags/tag106.xml"/><Relationship Id="rId28" Type="http://schemas.openxmlformats.org/officeDocument/2006/relationships/tags" Target="../tags/tag105.xml"/><Relationship Id="rId27" Type="http://schemas.openxmlformats.org/officeDocument/2006/relationships/tags" Target="../tags/tag104.xml"/><Relationship Id="rId26" Type="http://schemas.openxmlformats.org/officeDocument/2006/relationships/tags" Target="../tags/tag103.xml"/><Relationship Id="rId25" Type="http://schemas.openxmlformats.org/officeDocument/2006/relationships/tags" Target="../tags/tag102.xml"/><Relationship Id="rId24" Type="http://schemas.openxmlformats.org/officeDocument/2006/relationships/tags" Target="../tags/tag101.xml"/><Relationship Id="rId23" Type="http://schemas.openxmlformats.org/officeDocument/2006/relationships/tags" Target="../tags/tag100.xml"/><Relationship Id="rId22" Type="http://schemas.openxmlformats.org/officeDocument/2006/relationships/tags" Target="../tags/tag99.xml"/><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tags" Target="../tags/tag79.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image" Target="../media/image37.png"/></Relationships>
</file>

<file path=ppt/slides/_rels/slide12.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8" Type="http://schemas.openxmlformats.org/officeDocument/2006/relationships/slideLayout" Target="../slideLayouts/slideLayout2.xml"/><Relationship Id="rId27" Type="http://schemas.openxmlformats.org/officeDocument/2006/relationships/tags" Target="../tags/tag158.xml"/><Relationship Id="rId26" Type="http://schemas.openxmlformats.org/officeDocument/2006/relationships/tags" Target="../tags/tag157.xml"/><Relationship Id="rId25" Type="http://schemas.openxmlformats.org/officeDocument/2006/relationships/tags" Target="../tags/tag156.xml"/><Relationship Id="rId24" Type="http://schemas.openxmlformats.org/officeDocument/2006/relationships/tags" Target="../tags/tag155.xml"/><Relationship Id="rId23" Type="http://schemas.openxmlformats.org/officeDocument/2006/relationships/tags" Target="../tags/tag154.xml"/><Relationship Id="rId22" Type="http://schemas.openxmlformats.org/officeDocument/2006/relationships/tags" Target="../tags/tag153.xml"/><Relationship Id="rId21" Type="http://schemas.openxmlformats.org/officeDocument/2006/relationships/tags" Target="../tags/tag152.xml"/><Relationship Id="rId20" Type="http://schemas.openxmlformats.org/officeDocument/2006/relationships/tags" Target="../tags/tag151.xml"/><Relationship Id="rId2" Type="http://schemas.openxmlformats.org/officeDocument/2006/relationships/image" Target="../media/image38.jpeg"/><Relationship Id="rId19" Type="http://schemas.openxmlformats.org/officeDocument/2006/relationships/tags" Target="../tags/tag150.xml"/><Relationship Id="rId18" Type="http://schemas.openxmlformats.org/officeDocument/2006/relationships/tags" Target="../tags/tag149.xml"/><Relationship Id="rId17" Type="http://schemas.openxmlformats.org/officeDocument/2006/relationships/tags" Target="../tags/tag148.xml"/><Relationship Id="rId16" Type="http://schemas.openxmlformats.org/officeDocument/2006/relationships/tags" Target="../tags/tag147.xml"/><Relationship Id="rId15" Type="http://schemas.openxmlformats.org/officeDocument/2006/relationships/tags" Target="../tags/tag146.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3.xml"/></Relationships>
</file>

<file path=ppt/slides/_rels/slide13.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image" Target="../media/image39.jpeg"/><Relationship Id="rId24" Type="http://schemas.openxmlformats.org/officeDocument/2006/relationships/slideLayout" Target="../slideLayouts/slideLayout2.xml"/><Relationship Id="rId23" Type="http://schemas.openxmlformats.org/officeDocument/2006/relationships/tags" Target="../tags/tag180.xml"/><Relationship Id="rId22" Type="http://schemas.openxmlformats.org/officeDocument/2006/relationships/tags" Target="../tags/tag179.xml"/><Relationship Id="rId21" Type="http://schemas.openxmlformats.org/officeDocument/2006/relationships/tags" Target="../tags/tag178.xml"/><Relationship Id="rId20" Type="http://schemas.openxmlformats.org/officeDocument/2006/relationships/tags" Target="../tags/tag177.xml"/><Relationship Id="rId2" Type="http://schemas.openxmlformats.org/officeDocument/2006/relationships/tags" Target="../tags/tag160.xml"/><Relationship Id="rId19" Type="http://schemas.openxmlformats.org/officeDocument/2006/relationships/tags" Target="../tags/tag176.xml"/><Relationship Id="rId18" Type="http://schemas.openxmlformats.org/officeDocument/2006/relationships/tags" Target="../tags/tag175.xml"/><Relationship Id="rId17" Type="http://schemas.openxmlformats.org/officeDocument/2006/relationships/tags" Target="../tags/tag174.xml"/><Relationship Id="rId16" Type="http://schemas.openxmlformats.org/officeDocument/2006/relationships/tags" Target="../tags/tag173.xml"/><Relationship Id="rId15" Type="http://schemas.openxmlformats.org/officeDocument/2006/relationships/tags" Target="../tags/tag172.xml"/><Relationship Id="rId14" Type="http://schemas.openxmlformats.org/officeDocument/2006/relationships/tags" Target="../tags/tag171.xml"/><Relationship Id="rId13" Type="http://schemas.openxmlformats.org/officeDocument/2006/relationships/tags" Target="../tags/tag170.xml"/><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tags" Target="../tags/tag159.xml"/></Relationships>
</file>

<file path=ppt/slides/_rels/slide14.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3" Type="http://schemas.openxmlformats.org/officeDocument/2006/relationships/slideLayout" Target="../slideLayouts/slideLayout2.xml"/><Relationship Id="rId22" Type="http://schemas.openxmlformats.org/officeDocument/2006/relationships/tags" Target="../tags/tag201.xml"/><Relationship Id="rId21" Type="http://schemas.openxmlformats.org/officeDocument/2006/relationships/tags" Target="../tags/tag200.xml"/><Relationship Id="rId20" Type="http://schemas.openxmlformats.org/officeDocument/2006/relationships/tags" Target="../tags/tag199.xml"/><Relationship Id="rId2" Type="http://schemas.openxmlformats.org/officeDocument/2006/relationships/image" Target="../media/image40.png"/><Relationship Id="rId19" Type="http://schemas.openxmlformats.org/officeDocument/2006/relationships/tags" Target="../tags/tag198.xml"/><Relationship Id="rId18" Type="http://schemas.openxmlformats.org/officeDocument/2006/relationships/tags" Target="../tags/tag197.xml"/><Relationship Id="rId17" Type="http://schemas.openxmlformats.org/officeDocument/2006/relationships/tags" Target="../tags/tag196.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1.xml"/></Relationships>
</file>

<file path=ppt/slides/_rels/slide15.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image" Target="../media/image44.jpeg"/><Relationship Id="rId7" Type="http://schemas.openxmlformats.org/officeDocument/2006/relationships/tags" Target="../tags/tag205.xml"/><Relationship Id="rId6" Type="http://schemas.openxmlformats.org/officeDocument/2006/relationships/image" Target="../media/image43.jpeg"/><Relationship Id="rId5" Type="http://schemas.openxmlformats.org/officeDocument/2006/relationships/tags" Target="../tags/tag204.xml"/><Relationship Id="rId43" Type="http://schemas.openxmlformats.org/officeDocument/2006/relationships/slideLayout" Target="../slideLayouts/slideLayout2.xml"/><Relationship Id="rId42" Type="http://schemas.openxmlformats.org/officeDocument/2006/relationships/tags" Target="../tags/tag236.xml"/><Relationship Id="rId41" Type="http://schemas.openxmlformats.org/officeDocument/2006/relationships/tags" Target="../tags/tag235.xml"/><Relationship Id="rId40" Type="http://schemas.openxmlformats.org/officeDocument/2006/relationships/tags" Target="../tags/tag234.xml"/><Relationship Id="rId4" Type="http://schemas.openxmlformats.org/officeDocument/2006/relationships/image" Target="../media/image42.jpeg"/><Relationship Id="rId39" Type="http://schemas.openxmlformats.org/officeDocument/2006/relationships/tags" Target="../tags/tag233.xml"/><Relationship Id="rId38" Type="http://schemas.openxmlformats.org/officeDocument/2006/relationships/tags" Target="../tags/tag232.xml"/><Relationship Id="rId37" Type="http://schemas.openxmlformats.org/officeDocument/2006/relationships/tags" Target="../tags/tag231.xml"/><Relationship Id="rId36" Type="http://schemas.openxmlformats.org/officeDocument/2006/relationships/tags" Target="../tags/tag230.xml"/><Relationship Id="rId35" Type="http://schemas.openxmlformats.org/officeDocument/2006/relationships/tags" Target="../tags/tag229.xml"/><Relationship Id="rId34" Type="http://schemas.openxmlformats.org/officeDocument/2006/relationships/tags" Target="../tags/tag228.xml"/><Relationship Id="rId33" Type="http://schemas.openxmlformats.org/officeDocument/2006/relationships/tags" Target="../tags/tag227.xml"/><Relationship Id="rId32" Type="http://schemas.openxmlformats.org/officeDocument/2006/relationships/tags" Target="../tags/tag226.xml"/><Relationship Id="rId31" Type="http://schemas.openxmlformats.org/officeDocument/2006/relationships/tags" Target="../tags/tag225.xml"/><Relationship Id="rId30" Type="http://schemas.openxmlformats.org/officeDocument/2006/relationships/tags" Target="../tags/tag224.xml"/><Relationship Id="rId3" Type="http://schemas.openxmlformats.org/officeDocument/2006/relationships/tags" Target="../tags/tag203.xml"/><Relationship Id="rId29" Type="http://schemas.openxmlformats.org/officeDocument/2006/relationships/tags" Target="../tags/tag223.xml"/><Relationship Id="rId28" Type="http://schemas.openxmlformats.org/officeDocument/2006/relationships/tags" Target="../tags/tag222.xml"/><Relationship Id="rId27" Type="http://schemas.openxmlformats.org/officeDocument/2006/relationships/tags" Target="../tags/tag221.xml"/><Relationship Id="rId26" Type="http://schemas.openxmlformats.org/officeDocument/2006/relationships/tags" Target="../tags/tag220.xml"/><Relationship Id="rId25" Type="http://schemas.openxmlformats.org/officeDocument/2006/relationships/tags" Target="../tags/tag219.xml"/><Relationship Id="rId24" Type="http://schemas.openxmlformats.org/officeDocument/2006/relationships/tags" Target="../tags/tag218.xml"/><Relationship Id="rId23" Type="http://schemas.openxmlformats.org/officeDocument/2006/relationships/tags" Target="../tags/tag217.xml"/><Relationship Id="rId22" Type="http://schemas.openxmlformats.org/officeDocument/2006/relationships/tags" Target="../tags/tag216.xml"/><Relationship Id="rId21" Type="http://schemas.openxmlformats.org/officeDocument/2006/relationships/tags" Target="../tags/tag215.xml"/><Relationship Id="rId20" Type="http://schemas.openxmlformats.org/officeDocument/2006/relationships/tags" Target="../tags/tag214.xml"/><Relationship Id="rId2" Type="http://schemas.openxmlformats.org/officeDocument/2006/relationships/image" Target="../media/image41.jpeg"/><Relationship Id="rId19" Type="http://schemas.openxmlformats.org/officeDocument/2006/relationships/tags" Target="../tags/tag213.xml"/><Relationship Id="rId18" Type="http://schemas.openxmlformats.org/officeDocument/2006/relationships/tags" Target="../tags/tag212.xml"/><Relationship Id="rId17" Type="http://schemas.openxmlformats.org/officeDocument/2006/relationships/tags" Target="../tags/tag211.xml"/><Relationship Id="rId16" Type="http://schemas.openxmlformats.org/officeDocument/2006/relationships/tags" Target="../tags/tag210.xml"/><Relationship Id="rId15" Type="http://schemas.openxmlformats.org/officeDocument/2006/relationships/tags" Target="../tags/tag209.xml"/><Relationship Id="rId14" Type="http://schemas.openxmlformats.org/officeDocument/2006/relationships/image" Target="../media/image47.jpeg"/><Relationship Id="rId13" Type="http://schemas.openxmlformats.org/officeDocument/2006/relationships/tags" Target="../tags/tag208.xml"/><Relationship Id="rId12" Type="http://schemas.openxmlformats.org/officeDocument/2006/relationships/image" Target="../media/image46.jpeg"/><Relationship Id="rId11" Type="http://schemas.openxmlformats.org/officeDocument/2006/relationships/tags" Target="../tags/tag207.xml"/><Relationship Id="rId10" Type="http://schemas.openxmlformats.org/officeDocument/2006/relationships/image" Target="../media/image45.jpeg"/><Relationship Id="rId1" Type="http://schemas.openxmlformats.org/officeDocument/2006/relationships/tags" Target="../tags/tag202.xml"/></Relationships>
</file>

<file path=ppt/slides/_rels/slide16.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tags" Target="../tags/tag237.xml"/><Relationship Id="rId12" Type="http://schemas.openxmlformats.org/officeDocument/2006/relationships/slideLayout" Target="../slideLayouts/slideLayout2.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image" Target="../media/image50.png"/><Relationship Id="rId11" Type="http://schemas.openxmlformats.org/officeDocument/2006/relationships/slideLayout" Target="../slideLayouts/slideLayout2.xml"/><Relationship Id="rId10" Type="http://schemas.openxmlformats.org/officeDocument/2006/relationships/tags" Target="../tags/tag254.xml"/><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image" Target="../media/image51.jpeg"/><Relationship Id="rId14" Type="http://schemas.openxmlformats.org/officeDocument/2006/relationships/slideLayout" Target="../slideLayouts/slideLayout2.xml"/><Relationship Id="rId13" Type="http://schemas.openxmlformats.org/officeDocument/2006/relationships/tags" Target="../tags/tag266.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tags" Target="../tags/tag255.xml"/></Relationships>
</file>

<file path=ppt/slides/_rels/slide19.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image" Target="../media/image53.jpeg"/><Relationship Id="rId3" Type="http://schemas.openxmlformats.org/officeDocument/2006/relationships/tags" Target="../tags/tag268.xml"/><Relationship Id="rId22" Type="http://schemas.openxmlformats.org/officeDocument/2006/relationships/slideLayout" Target="../slideLayouts/slideLayout2.xml"/><Relationship Id="rId21" Type="http://schemas.openxmlformats.org/officeDocument/2006/relationships/tags" Target="../tags/tag285.xml"/><Relationship Id="rId20" Type="http://schemas.openxmlformats.org/officeDocument/2006/relationships/tags" Target="../tags/tag284.xml"/><Relationship Id="rId2" Type="http://schemas.openxmlformats.org/officeDocument/2006/relationships/image" Target="../media/image52.png"/><Relationship Id="rId19" Type="http://schemas.openxmlformats.org/officeDocument/2006/relationships/tags" Target="../tags/tag283.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7.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4.png"/><Relationship Id="rId3" Type="http://schemas.openxmlformats.org/officeDocument/2006/relationships/tags" Target="../tags/tag3.xml"/><Relationship Id="rId2" Type="http://schemas.openxmlformats.org/officeDocument/2006/relationships/image" Target="../media/image3.pn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38" Type="http://schemas.openxmlformats.org/officeDocument/2006/relationships/slideLayout" Target="../slideLayouts/slideLayout2.xml"/><Relationship Id="rId37" Type="http://schemas.openxmlformats.org/officeDocument/2006/relationships/tags" Target="../tags/tag316.xml"/><Relationship Id="rId36" Type="http://schemas.openxmlformats.org/officeDocument/2006/relationships/tags" Target="../tags/tag315.xml"/><Relationship Id="rId35" Type="http://schemas.openxmlformats.org/officeDocument/2006/relationships/tags" Target="../tags/tag314.xml"/><Relationship Id="rId34" Type="http://schemas.openxmlformats.org/officeDocument/2006/relationships/tags" Target="../tags/tag313.xml"/><Relationship Id="rId33" Type="http://schemas.openxmlformats.org/officeDocument/2006/relationships/tags" Target="../tags/tag312.xml"/><Relationship Id="rId32" Type="http://schemas.openxmlformats.org/officeDocument/2006/relationships/tags" Target="../tags/tag311.xml"/><Relationship Id="rId31" Type="http://schemas.openxmlformats.org/officeDocument/2006/relationships/tags" Target="../tags/tag310.xml"/><Relationship Id="rId30" Type="http://schemas.openxmlformats.org/officeDocument/2006/relationships/tags" Target="../tags/tag309.xml"/><Relationship Id="rId3" Type="http://schemas.openxmlformats.org/officeDocument/2006/relationships/tags" Target="../tags/tag287.xml"/><Relationship Id="rId29" Type="http://schemas.openxmlformats.org/officeDocument/2006/relationships/tags" Target="../tags/tag308.xml"/><Relationship Id="rId28" Type="http://schemas.openxmlformats.org/officeDocument/2006/relationships/tags" Target="../tags/tag307.xml"/><Relationship Id="rId27" Type="http://schemas.openxmlformats.org/officeDocument/2006/relationships/image" Target="../media/image47.jpeg"/><Relationship Id="rId26" Type="http://schemas.openxmlformats.org/officeDocument/2006/relationships/tags" Target="../tags/tag306.xml"/><Relationship Id="rId25" Type="http://schemas.openxmlformats.org/officeDocument/2006/relationships/image" Target="../media/image42.jpeg"/><Relationship Id="rId24" Type="http://schemas.openxmlformats.org/officeDocument/2006/relationships/tags" Target="../tags/tag305.xml"/><Relationship Id="rId23" Type="http://schemas.openxmlformats.org/officeDocument/2006/relationships/image" Target="../media/image45.jpeg"/><Relationship Id="rId22" Type="http://schemas.openxmlformats.org/officeDocument/2006/relationships/tags" Target="../tags/tag304.xml"/><Relationship Id="rId21" Type="http://schemas.openxmlformats.org/officeDocument/2006/relationships/image" Target="../media/image44.jpeg"/><Relationship Id="rId20" Type="http://schemas.openxmlformats.org/officeDocument/2006/relationships/tags" Target="../tags/tag303.xml"/><Relationship Id="rId2" Type="http://schemas.openxmlformats.org/officeDocument/2006/relationships/image" Target="../media/image54.jpeg"/><Relationship Id="rId19" Type="http://schemas.openxmlformats.org/officeDocument/2006/relationships/image" Target="../media/image43.jpeg"/><Relationship Id="rId18" Type="http://schemas.openxmlformats.org/officeDocument/2006/relationships/tags" Target="../tags/tag302.xml"/><Relationship Id="rId17" Type="http://schemas.openxmlformats.org/officeDocument/2006/relationships/tags" Target="../tags/tag301.xml"/><Relationship Id="rId16" Type="http://schemas.openxmlformats.org/officeDocument/2006/relationships/tags" Target="../tags/tag300.xml"/><Relationship Id="rId15" Type="http://schemas.openxmlformats.org/officeDocument/2006/relationships/tags" Target="../tags/tag299.xml"/><Relationship Id="rId14" Type="http://schemas.openxmlformats.org/officeDocument/2006/relationships/tags" Target="../tags/tag298.xml"/><Relationship Id="rId13" Type="http://schemas.openxmlformats.org/officeDocument/2006/relationships/tags" Target="../tags/tag297.xml"/><Relationship Id="rId12" Type="http://schemas.openxmlformats.org/officeDocument/2006/relationships/tags" Target="../tags/tag296.xml"/><Relationship Id="rId11" Type="http://schemas.openxmlformats.org/officeDocument/2006/relationships/tags" Target="../tags/tag295.xml"/><Relationship Id="rId10" Type="http://schemas.openxmlformats.org/officeDocument/2006/relationships/tags" Target="../tags/tag294.xml"/><Relationship Id="rId1" Type="http://schemas.openxmlformats.org/officeDocument/2006/relationships/tags" Target="../tags/tag286.xml"/></Relationships>
</file>

<file path=ppt/slides/_rels/slide21.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tags" Target="../tags/tag323.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4" Type="http://schemas.openxmlformats.org/officeDocument/2006/relationships/slideLayout" Target="../slideLayouts/slideLayout2.xml"/><Relationship Id="rId23" Type="http://schemas.openxmlformats.org/officeDocument/2006/relationships/tags" Target="../tags/tag338.xml"/><Relationship Id="rId22" Type="http://schemas.openxmlformats.org/officeDocument/2006/relationships/tags" Target="../tags/tag337.xml"/><Relationship Id="rId21" Type="http://schemas.openxmlformats.org/officeDocument/2006/relationships/tags" Target="../tags/tag336.xml"/><Relationship Id="rId20" Type="http://schemas.openxmlformats.org/officeDocument/2006/relationships/tags" Target="../tags/tag335.xml"/><Relationship Id="rId2" Type="http://schemas.openxmlformats.org/officeDocument/2006/relationships/image" Target="../media/image55.jpeg"/><Relationship Id="rId19" Type="http://schemas.openxmlformats.org/officeDocument/2006/relationships/tags" Target="../tags/tag334.xml"/><Relationship Id="rId18" Type="http://schemas.openxmlformats.org/officeDocument/2006/relationships/tags" Target="../tags/tag333.xml"/><Relationship Id="rId17" Type="http://schemas.openxmlformats.org/officeDocument/2006/relationships/tags" Target="../tags/tag332.xml"/><Relationship Id="rId16" Type="http://schemas.openxmlformats.org/officeDocument/2006/relationships/tags" Target="../tags/tag331.xml"/><Relationship Id="rId15" Type="http://schemas.openxmlformats.org/officeDocument/2006/relationships/tags" Target="../tags/tag330.xml"/><Relationship Id="rId14" Type="http://schemas.openxmlformats.org/officeDocument/2006/relationships/tags" Target="../tags/tag329.xml"/><Relationship Id="rId13" Type="http://schemas.openxmlformats.org/officeDocument/2006/relationships/tags" Target="../tags/tag328.xml"/><Relationship Id="rId12" Type="http://schemas.openxmlformats.org/officeDocument/2006/relationships/tags" Target="../tags/tag327.xml"/><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tags" Target="../tags/tag317.xml"/></Relationships>
</file>

<file path=ppt/slides/_rels/slide22.xml.rels><?xml version="1.0" encoding="UTF-8" standalone="yes"?>
<Relationships xmlns="http://schemas.openxmlformats.org/package/2006/relationships"><Relationship Id="rId9" Type="http://schemas.openxmlformats.org/officeDocument/2006/relationships/tags" Target="../tags/tag346.xml"/><Relationship Id="rId8" Type="http://schemas.openxmlformats.org/officeDocument/2006/relationships/tags" Target="../tags/tag345.xml"/><Relationship Id="rId7" Type="http://schemas.openxmlformats.org/officeDocument/2006/relationships/tags" Target="../tags/tag344.xml"/><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5" Type="http://schemas.openxmlformats.org/officeDocument/2006/relationships/slideLayout" Target="../slideLayouts/slideLayout2.xml"/><Relationship Id="rId24" Type="http://schemas.openxmlformats.org/officeDocument/2006/relationships/tags" Target="../tags/tag357.xml"/><Relationship Id="rId23" Type="http://schemas.openxmlformats.org/officeDocument/2006/relationships/tags" Target="../tags/tag356.xml"/><Relationship Id="rId22" Type="http://schemas.openxmlformats.org/officeDocument/2006/relationships/tags" Target="../tags/tag355.xml"/><Relationship Id="rId21" Type="http://schemas.openxmlformats.org/officeDocument/2006/relationships/tags" Target="../tags/tag354.xml"/><Relationship Id="rId20" Type="http://schemas.openxmlformats.org/officeDocument/2006/relationships/tags" Target="../tags/tag353.xml"/><Relationship Id="rId2" Type="http://schemas.openxmlformats.org/officeDocument/2006/relationships/image" Target="../media/image56.jpeg"/><Relationship Id="rId19" Type="http://schemas.openxmlformats.org/officeDocument/2006/relationships/tags" Target="../tags/tag352.xml"/><Relationship Id="rId18" Type="http://schemas.openxmlformats.org/officeDocument/2006/relationships/tags" Target="../tags/tag351.xml"/><Relationship Id="rId17" Type="http://schemas.openxmlformats.org/officeDocument/2006/relationships/image" Target="../media/image60.jpeg"/><Relationship Id="rId16" Type="http://schemas.openxmlformats.org/officeDocument/2006/relationships/tags" Target="../tags/tag350.xml"/><Relationship Id="rId15" Type="http://schemas.openxmlformats.org/officeDocument/2006/relationships/image" Target="../media/image59.jpeg"/><Relationship Id="rId14" Type="http://schemas.openxmlformats.org/officeDocument/2006/relationships/tags" Target="../tags/tag349.xml"/><Relationship Id="rId13" Type="http://schemas.openxmlformats.org/officeDocument/2006/relationships/image" Target="../media/image58.jpeg"/><Relationship Id="rId12" Type="http://schemas.openxmlformats.org/officeDocument/2006/relationships/tags" Target="../tags/tag348.xml"/><Relationship Id="rId11" Type="http://schemas.openxmlformats.org/officeDocument/2006/relationships/image" Target="../media/image57.jpeg"/><Relationship Id="rId10" Type="http://schemas.openxmlformats.org/officeDocument/2006/relationships/tags" Target="../tags/tag347.xml"/><Relationship Id="rId1" Type="http://schemas.openxmlformats.org/officeDocument/2006/relationships/tags" Target="../tags/tag339.xml"/></Relationships>
</file>

<file path=ppt/slides/_rels/slide23.xml.rels><?xml version="1.0" encoding="UTF-8" standalone="yes"?>
<Relationships xmlns="http://schemas.openxmlformats.org/package/2006/relationships"><Relationship Id="rId9" Type="http://schemas.openxmlformats.org/officeDocument/2006/relationships/tags" Target="../tags/tag366.xml"/><Relationship Id="rId8" Type="http://schemas.openxmlformats.org/officeDocument/2006/relationships/tags" Target="../tags/tag365.xml"/><Relationship Id="rId7" Type="http://schemas.openxmlformats.org/officeDocument/2006/relationships/tags" Target="../tags/tag364.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tags" Target="../tags/tag361.xml"/><Relationship Id="rId3" Type="http://schemas.openxmlformats.org/officeDocument/2006/relationships/tags" Target="../tags/tag360.xml"/><Relationship Id="rId2" Type="http://schemas.openxmlformats.org/officeDocument/2006/relationships/tags" Target="../tags/tag359.xml"/><Relationship Id="rId19" Type="http://schemas.openxmlformats.org/officeDocument/2006/relationships/slideLayout" Target="../slideLayouts/slideLayout2.xml"/><Relationship Id="rId18" Type="http://schemas.openxmlformats.org/officeDocument/2006/relationships/tags" Target="../tags/tag374.xml"/><Relationship Id="rId17" Type="http://schemas.openxmlformats.org/officeDocument/2006/relationships/tags" Target="../tags/tag373.xml"/><Relationship Id="rId16" Type="http://schemas.openxmlformats.org/officeDocument/2006/relationships/tags" Target="../tags/tag372.xml"/><Relationship Id="rId15" Type="http://schemas.openxmlformats.org/officeDocument/2006/relationships/tags" Target="../tags/tag371.xml"/><Relationship Id="rId14" Type="http://schemas.openxmlformats.org/officeDocument/2006/relationships/tags" Target="../tags/tag370.xml"/><Relationship Id="rId13" Type="http://schemas.openxmlformats.org/officeDocument/2006/relationships/tags" Target="../tags/tag369.xml"/><Relationship Id="rId12" Type="http://schemas.openxmlformats.org/officeDocument/2006/relationships/tags" Target="../tags/tag368.xml"/><Relationship Id="rId11" Type="http://schemas.openxmlformats.org/officeDocument/2006/relationships/tags" Target="../tags/tag367.xml"/><Relationship Id="rId10" Type="http://schemas.openxmlformats.org/officeDocument/2006/relationships/image" Target="../media/image61.jpeg"/><Relationship Id="rId1" Type="http://schemas.openxmlformats.org/officeDocument/2006/relationships/tags" Target="../tags/tag35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jpeg"/><Relationship Id="rId1" Type="http://schemas.openxmlformats.org/officeDocument/2006/relationships/image" Target="../media/image6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64.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6.jpeg"/><Relationship Id="rId3" Type="http://schemas.openxmlformats.org/officeDocument/2006/relationships/image" Target="../media/image65.png"/><Relationship Id="rId2" Type="http://schemas.openxmlformats.org/officeDocument/2006/relationships/image" Target="../media/image46.jpeg"/><Relationship Id="rId1" Type="http://schemas.openxmlformats.org/officeDocument/2006/relationships/image" Target="../media/image47.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jpeg"/><Relationship Id="rId2" Type="http://schemas.openxmlformats.org/officeDocument/2006/relationships/image" Target="../media/image39.jpeg"/><Relationship Id="rId1" Type="http://schemas.openxmlformats.org/officeDocument/2006/relationships/image" Target="../media/image64.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9.jpeg"/><Relationship Id="rId3" Type="http://schemas.openxmlformats.org/officeDocument/2006/relationships/image" Target="../media/image55.jpeg"/><Relationship Id="rId2" Type="http://schemas.openxmlformats.org/officeDocument/2006/relationships/image" Target="../media/image41.jpeg"/><Relationship Id="rId1" Type="http://schemas.openxmlformats.org/officeDocument/2006/relationships/image" Target="../media/image42.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8.jpeg"/><Relationship Id="rId2" Type="http://schemas.openxmlformats.org/officeDocument/2006/relationships/image" Target="../media/image38.jpeg"/><Relationship Id="rId1"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jpeg"/><Relationship Id="rId1"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jpeg"/><Relationship Id="rId1"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jpeg"/><Relationship Id="rId1"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jpeg"/><Relationship Id="rId1" Type="http://schemas.openxmlformats.org/officeDocument/2006/relationships/image" Target="../media/image63.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0.png"/><Relationship Id="rId2" Type="http://schemas.openxmlformats.org/officeDocument/2006/relationships/image" Target="../media/image40.png"/><Relationship Id="rId1" Type="http://schemas.openxmlformats.org/officeDocument/2006/relationships/tags" Target="../tags/tag37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1.jpeg"/><Relationship Id="rId1"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2.jpeg"/><Relationship Id="rId1" Type="http://schemas.openxmlformats.org/officeDocument/2006/relationships/image" Target="../media/image71.jpe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image" Target="../media/image63.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image" Target="../media/image11.png"/><Relationship Id="rId4" Type="http://schemas.openxmlformats.org/officeDocument/2006/relationships/tags" Target="../tags/tag8.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6.png"/><Relationship Id="rId1"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7.jpeg"/><Relationship Id="rId1"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8.png"/><Relationship Id="rId1" Type="http://schemas.openxmlformats.org/officeDocument/2006/relationships/image" Target="../media/image63.jpeg"/></Relationships>
</file>

<file path=ppt/slides/_rels/slide43.xml.rels><?xml version="1.0" encoding="UTF-8" standalone="yes"?>
<Relationships xmlns="http://schemas.openxmlformats.org/package/2006/relationships"><Relationship Id="rId9" Type="http://schemas.openxmlformats.org/officeDocument/2006/relationships/tags" Target="../tags/tag384.xml"/><Relationship Id="rId8" Type="http://schemas.openxmlformats.org/officeDocument/2006/relationships/tags" Target="../tags/tag383.xml"/><Relationship Id="rId7" Type="http://schemas.openxmlformats.org/officeDocument/2006/relationships/tags" Target="../tags/tag382.xml"/><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tags" Target="../tags/tag377.xml"/><Relationship Id="rId13" Type="http://schemas.openxmlformats.org/officeDocument/2006/relationships/slideLayout" Target="../slideLayouts/slideLayout7.xml"/><Relationship Id="rId12" Type="http://schemas.openxmlformats.org/officeDocument/2006/relationships/tags" Target="../tags/tag387.xml"/><Relationship Id="rId11" Type="http://schemas.openxmlformats.org/officeDocument/2006/relationships/tags" Target="../tags/tag386.xml"/><Relationship Id="rId10" Type="http://schemas.openxmlformats.org/officeDocument/2006/relationships/tags" Target="../tags/tag385.xml"/><Relationship Id="rId1" Type="http://schemas.openxmlformats.org/officeDocument/2006/relationships/tags" Target="../tags/tag376.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89.xml"/><Relationship Id="rId2" Type="http://schemas.openxmlformats.org/officeDocument/2006/relationships/image" Target="../media/image2.jpeg"/><Relationship Id="rId1" Type="http://schemas.openxmlformats.org/officeDocument/2006/relationships/tags" Target="../tags/tag388.xml"/></Relationships>
</file>

<file path=ppt/slides/_rels/slide5.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3" Type="http://schemas.openxmlformats.org/officeDocument/2006/relationships/slideLayout" Target="../slideLayouts/slideLayout2.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image" Target="../media/image19.png"/><Relationship Id="rId3" Type="http://schemas.openxmlformats.org/officeDocument/2006/relationships/image" Target="../media/image18.jpeg"/><Relationship Id="rId20" Type="http://schemas.openxmlformats.org/officeDocument/2006/relationships/slideLayout" Target="../slideLayouts/slideLayout2.xml"/><Relationship Id="rId2" Type="http://schemas.openxmlformats.org/officeDocument/2006/relationships/image" Target="../media/image17.png"/><Relationship Id="rId19" Type="http://schemas.openxmlformats.org/officeDocument/2006/relationships/tags" Target="../tags/tag33.xml"/><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image" Target="../media/image22.png"/><Relationship Id="rId2" Type="http://schemas.openxmlformats.org/officeDocument/2006/relationships/image" Target="../media/image21.png"/><Relationship Id="rId10" Type="http://schemas.openxmlformats.org/officeDocument/2006/relationships/slideLayout" Target="../slideLayouts/slideLayout2.xml"/><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image" Target="../media/image24.jpeg"/><Relationship Id="rId3" Type="http://schemas.openxmlformats.org/officeDocument/2006/relationships/tags" Target="../tags/tag41.xml"/><Relationship Id="rId2" Type="http://schemas.openxmlformats.org/officeDocument/2006/relationships/image" Target="../media/image23.png"/><Relationship Id="rId1" Type="http://schemas.openxmlformats.org/officeDocument/2006/relationships/tags" Target="../tags/tag40.xml"/></Relationships>
</file>

<file path=ppt/slides/_rels/slide9.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image" Target="../media/image28.png"/><Relationship Id="rId3" Type="http://schemas.openxmlformats.org/officeDocument/2006/relationships/image" Target="../media/image27.png"/><Relationship Id="rId25" Type="http://schemas.openxmlformats.org/officeDocument/2006/relationships/slideLayout" Target="../slideLayouts/slideLayout2.xml"/><Relationship Id="rId24" Type="http://schemas.openxmlformats.org/officeDocument/2006/relationships/tags" Target="../tags/tag65.xml"/><Relationship Id="rId23" Type="http://schemas.openxmlformats.org/officeDocument/2006/relationships/tags" Target="../tags/tag64.xml"/><Relationship Id="rId22" Type="http://schemas.openxmlformats.org/officeDocument/2006/relationships/tags" Target="../tags/tag63.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image" Target="../media/image26.png"/><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敢拼2"/>
          <p:cNvPicPr>
            <a:picLocks noChangeAspect="1"/>
          </p:cNvPicPr>
          <p:nvPr>
            <p:custDataLst>
              <p:tags r:id="rId1"/>
            </p:custDataLst>
          </p:nvPr>
        </p:nvPicPr>
        <p:blipFill>
          <a:blip r:embed="rId2"/>
          <a:stretch>
            <a:fillRect/>
          </a:stretch>
        </p:blipFill>
        <p:spPr>
          <a:xfrm>
            <a:off x="0" y="-5927"/>
            <a:ext cx="12192000" cy="6863927"/>
          </a:xfrm>
          <a:prstGeom prst="rect">
            <a:avLst/>
          </a:prstGeom>
        </p:spPr>
      </p:pic>
      <p:sp>
        <p:nvSpPr>
          <p:cNvPr id="5" name="文本框 4"/>
          <p:cNvSpPr txBox="1"/>
          <p:nvPr/>
        </p:nvSpPr>
        <p:spPr>
          <a:xfrm>
            <a:off x="3048000" y="2090420"/>
            <a:ext cx="6096000" cy="2122805"/>
          </a:xfrm>
          <a:prstGeom prst="rect">
            <a:avLst/>
          </a:prstGeom>
          <a:noFill/>
        </p:spPr>
        <p:txBody>
          <a:bodyPr wrap="square" rtlCol="0" anchor="t">
            <a:spAutoFit/>
          </a:bodyPr>
          <a:p>
            <a:pPr algn="ctr"/>
            <a:r>
              <a:rPr lang="en-US" altLang="zh-CN" sz="4400" b="1" dirty="0">
                <a:solidFill>
                  <a:schemeClr val="bg1"/>
                </a:solidFill>
                <a:latin typeface="微软雅黑" panose="020B0503020204020204" charset="-122"/>
                <a:ea typeface="微软雅黑" panose="020B0503020204020204" charset="-122"/>
                <a:sym typeface="+mn-ea"/>
              </a:rPr>
              <a:t>VIVO (RT8901)</a:t>
            </a:r>
            <a:endParaRPr lang="en-US" altLang="zh-CN" sz="4400" b="1" dirty="0">
              <a:solidFill>
                <a:schemeClr val="bg1"/>
              </a:solidFill>
              <a:latin typeface="微软雅黑" panose="020B0503020204020204" charset="-122"/>
              <a:ea typeface="微软雅黑" panose="020B0503020204020204" charset="-122"/>
              <a:sym typeface="+mn-ea"/>
            </a:endParaRPr>
          </a:p>
          <a:p>
            <a:pPr algn="ctr"/>
            <a:r>
              <a:rPr lang="en-US" altLang="zh-CN" sz="4400" b="1" dirty="0">
                <a:solidFill>
                  <a:schemeClr val="bg1"/>
                </a:solidFill>
                <a:latin typeface="微软雅黑" panose="020B0503020204020204" charset="-122"/>
                <a:ea typeface="微软雅黑" panose="020B0503020204020204" charset="-122"/>
                <a:sym typeface="+mn-ea"/>
              </a:rPr>
              <a:t>massage chair</a:t>
            </a:r>
            <a:endParaRPr lang="en-US" altLang="zh-CN" sz="4400" b="1" dirty="0">
              <a:solidFill>
                <a:schemeClr val="bg1"/>
              </a:solidFill>
              <a:latin typeface="微软雅黑" panose="020B0503020204020204" charset="-122"/>
              <a:ea typeface="微软雅黑" panose="020B0503020204020204" charset="-122"/>
              <a:sym typeface="+mn-ea"/>
            </a:endParaRPr>
          </a:p>
          <a:p>
            <a:pPr algn="ctr"/>
            <a:r>
              <a:rPr lang="en-US" altLang="zh-CN" sz="4400" b="1" dirty="0">
                <a:solidFill>
                  <a:schemeClr val="bg1"/>
                </a:solidFill>
                <a:latin typeface="微软雅黑" panose="020B0503020204020204" charset="-122"/>
                <a:ea typeface="微软雅黑" panose="020B0503020204020204" charset="-122"/>
                <a:sym typeface="+mn-ea"/>
              </a:rPr>
              <a:t>Service Manual</a:t>
            </a:r>
            <a:endParaRPr lang="zh-CN" altLang="en-US" sz="2000" b="1" dirty="0">
              <a:solidFill>
                <a:schemeClr val="bg1"/>
              </a:solidFill>
              <a:latin typeface="微软雅黑" panose="020B0503020204020204" charset="-122"/>
              <a:ea typeface="微软雅黑" panose="020B0503020204020204" charset="-122"/>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300095" y="494665"/>
            <a:ext cx="4064000" cy="368300"/>
          </a:xfrm>
          <a:prstGeom prst="rect">
            <a:avLst/>
          </a:prstGeom>
          <a:noFill/>
        </p:spPr>
        <p:txBody>
          <a:bodyPr wrap="square" rtlCol="0">
            <a:spAutoFit/>
          </a:bodyPr>
          <a:p>
            <a:endParaRPr lang="zh-CN" altLang="en-US"/>
          </a:p>
        </p:txBody>
      </p:sp>
      <p:sp>
        <p:nvSpPr>
          <p:cNvPr id="2" name="文本框 1"/>
          <p:cNvSpPr txBox="1"/>
          <p:nvPr/>
        </p:nvSpPr>
        <p:spPr>
          <a:xfrm>
            <a:off x="3988435" y="140335"/>
            <a:ext cx="4064000" cy="583565"/>
          </a:xfrm>
          <a:prstGeom prst="rect">
            <a:avLst/>
          </a:prstGeom>
          <a:noFill/>
        </p:spPr>
        <p:txBody>
          <a:bodyPr wrap="square" rtlCol="0">
            <a:spAutoFit/>
          </a:bodyPr>
          <a:p>
            <a:r>
              <a:rPr lang="en-US" altLang="zh-CN" sz="3200">
                <a:solidFill>
                  <a:schemeClr val="accent1"/>
                </a:solidFill>
              </a:rPr>
              <a:t>Arm motor uninstall</a:t>
            </a:r>
            <a:endParaRPr lang="zh-CN" altLang="en-US" sz="3200">
              <a:solidFill>
                <a:schemeClr val="accent1"/>
              </a:solidFill>
            </a:endParaRPr>
          </a:p>
        </p:txBody>
      </p:sp>
      <p:pic>
        <p:nvPicPr>
          <p:cNvPr id="3" name="图片 2" descr="截图20230603132803"/>
          <p:cNvPicPr>
            <a:picLocks noChangeAspect="1"/>
          </p:cNvPicPr>
          <p:nvPr/>
        </p:nvPicPr>
        <p:blipFill>
          <a:blip r:embed="rId1"/>
          <a:stretch>
            <a:fillRect/>
          </a:stretch>
        </p:blipFill>
        <p:spPr>
          <a:xfrm>
            <a:off x="2821940" y="1216660"/>
            <a:ext cx="1492885" cy="3058795"/>
          </a:xfrm>
          <a:prstGeom prst="rect">
            <a:avLst/>
          </a:prstGeom>
        </p:spPr>
      </p:pic>
      <p:pic>
        <p:nvPicPr>
          <p:cNvPr id="6" name="图片 5" descr="截图20230603133334"/>
          <p:cNvPicPr>
            <a:picLocks noChangeAspect="1"/>
          </p:cNvPicPr>
          <p:nvPr/>
        </p:nvPicPr>
        <p:blipFill>
          <a:blip r:embed="rId2"/>
          <a:stretch>
            <a:fillRect/>
          </a:stretch>
        </p:blipFill>
        <p:spPr>
          <a:xfrm rot="5400000">
            <a:off x="4975860" y="2141855"/>
            <a:ext cx="3058795" cy="1208405"/>
          </a:xfrm>
          <a:prstGeom prst="rect">
            <a:avLst/>
          </a:prstGeom>
        </p:spPr>
      </p:pic>
      <p:pic>
        <p:nvPicPr>
          <p:cNvPr id="7" name="图片 6" descr="截图20230603133513"/>
          <p:cNvPicPr>
            <a:picLocks noChangeAspect="1"/>
          </p:cNvPicPr>
          <p:nvPr/>
        </p:nvPicPr>
        <p:blipFill>
          <a:blip r:embed="rId3"/>
          <a:stretch>
            <a:fillRect/>
          </a:stretch>
        </p:blipFill>
        <p:spPr>
          <a:xfrm>
            <a:off x="1510030" y="1218565"/>
            <a:ext cx="1255395" cy="3058795"/>
          </a:xfrm>
          <a:prstGeom prst="rect">
            <a:avLst/>
          </a:prstGeom>
        </p:spPr>
      </p:pic>
      <p:pic>
        <p:nvPicPr>
          <p:cNvPr id="8" name="图片 7" descr="截图20230603132821"/>
          <p:cNvPicPr>
            <a:picLocks noChangeAspect="1"/>
          </p:cNvPicPr>
          <p:nvPr/>
        </p:nvPicPr>
        <p:blipFill>
          <a:blip r:embed="rId4"/>
          <a:stretch>
            <a:fillRect/>
          </a:stretch>
        </p:blipFill>
        <p:spPr>
          <a:xfrm>
            <a:off x="4371340" y="1216660"/>
            <a:ext cx="1471930" cy="3058795"/>
          </a:xfrm>
          <a:prstGeom prst="rect">
            <a:avLst/>
          </a:prstGeom>
        </p:spPr>
      </p:pic>
      <p:pic>
        <p:nvPicPr>
          <p:cNvPr id="9" name="图片 8" descr="截图20230603133633"/>
          <p:cNvPicPr>
            <a:picLocks noChangeAspect="1"/>
          </p:cNvPicPr>
          <p:nvPr/>
        </p:nvPicPr>
        <p:blipFill>
          <a:blip r:embed="rId5"/>
          <a:stretch>
            <a:fillRect/>
          </a:stretch>
        </p:blipFill>
        <p:spPr>
          <a:xfrm rot="5400000">
            <a:off x="6369685" y="2014220"/>
            <a:ext cx="3059430" cy="1464945"/>
          </a:xfrm>
          <a:prstGeom prst="rect">
            <a:avLst/>
          </a:prstGeom>
        </p:spPr>
      </p:pic>
      <p:pic>
        <p:nvPicPr>
          <p:cNvPr id="10" name="图片 9" descr="截图20230603133730"/>
          <p:cNvPicPr>
            <a:picLocks noChangeAspect="1"/>
          </p:cNvPicPr>
          <p:nvPr/>
        </p:nvPicPr>
        <p:blipFill>
          <a:blip r:embed="rId6"/>
          <a:stretch>
            <a:fillRect/>
          </a:stretch>
        </p:blipFill>
        <p:spPr>
          <a:xfrm>
            <a:off x="8690610" y="1217295"/>
            <a:ext cx="1781175" cy="3060065"/>
          </a:xfrm>
          <a:prstGeom prst="rect">
            <a:avLst/>
          </a:prstGeom>
        </p:spPr>
      </p:pic>
      <p:pic>
        <p:nvPicPr>
          <p:cNvPr id="11" name="图片 10" descr="截图20230603133855"/>
          <p:cNvPicPr>
            <a:picLocks noChangeAspect="1"/>
          </p:cNvPicPr>
          <p:nvPr/>
        </p:nvPicPr>
        <p:blipFill>
          <a:blip r:embed="rId7"/>
          <a:stretch>
            <a:fillRect/>
          </a:stretch>
        </p:blipFill>
        <p:spPr>
          <a:xfrm>
            <a:off x="10492105" y="1216660"/>
            <a:ext cx="1700530" cy="3060700"/>
          </a:xfrm>
          <a:prstGeom prst="rect">
            <a:avLst/>
          </a:prstGeom>
        </p:spPr>
      </p:pic>
      <p:sp>
        <p:nvSpPr>
          <p:cNvPr id="12" name="文本框 11"/>
          <p:cNvSpPr txBox="1"/>
          <p:nvPr/>
        </p:nvSpPr>
        <p:spPr>
          <a:xfrm>
            <a:off x="387985" y="4392930"/>
            <a:ext cx="695960" cy="398780"/>
          </a:xfrm>
          <a:prstGeom prst="rect">
            <a:avLst/>
          </a:prstGeom>
          <a:noFill/>
        </p:spPr>
        <p:txBody>
          <a:bodyPr wrap="square" rtlCol="0">
            <a:spAutoFit/>
          </a:bodyPr>
          <a:p>
            <a:r>
              <a:rPr lang="zh-CN" altLang="en-US" sz="2000">
                <a:solidFill>
                  <a:srgbClr val="FF0000"/>
                </a:solidFill>
              </a:rPr>
              <a:t>Pic.1</a:t>
            </a:r>
            <a:endParaRPr lang="zh-CN" altLang="en-US" sz="2000">
              <a:solidFill>
                <a:srgbClr val="FF0000"/>
              </a:solidFill>
            </a:endParaRPr>
          </a:p>
        </p:txBody>
      </p:sp>
      <p:sp>
        <p:nvSpPr>
          <p:cNvPr id="13" name="文本框 12"/>
          <p:cNvSpPr txBox="1"/>
          <p:nvPr>
            <p:custDataLst>
              <p:tags r:id="rId8"/>
            </p:custDataLst>
          </p:nvPr>
        </p:nvSpPr>
        <p:spPr>
          <a:xfrm>
            <a:off x="11009630" y="4392930"/>
            <a:ext cx="695960" cy="398780"/>
          </a:xfrm>
          <a:prstGeom prst="rect">
            <a:avLst/>
          </a:prstGeom>
          <a:noFill/>
        </p:spPr>
        <p:txBody>
          <a:bodyPr wrap="square" rtlCol="0">
            <a:spAutoFit/>
          </a:bodyPr>
          <a:p>
            <a:r>
              <a:rPr lang="zh-CN" altLang="en-US" sz="2000">
                <a:solidFill>
                  <a:srgbClr val="FF0000"/>
                </a:solidFill>
              </a:rPr>
              <a:t>Pic.8</a:t>
            </a:r>
            <a:endParaRPr lang="zh-CN" altLang="en-US" sz="2000">
              <a:solidFill>
                <a:srgbClr val="FF0000"/>
              </a:solidFill>
            </a:endParaRPr>
          </a:p>
        </p:txBody>
      </p:sp>
      <p:sp>
        <p:nvSpPr>
          <p:cNvPr id="14" name="文本框 13"/>
          <p:cNvSpPr txBox="1"/>
          <p:nvPr>
            <p:custDataLst>
              <p:tags r:id="rId9"/>
            </p:custDataLst>
          </p:nvPr>
        </p:nvSpPr>
        <p:spPr>
          <a:xfrm>
            <a:off x="9232900" y="4392930"/>
            <a:ext cx="695960" cy="398780"/>
          </a:xfrm>
          <a:prstGeom prst="rect">
            <a:avLst/>
          </a:prstGeom>
          <a:noFill/>
        </p:spPr>
        <p:txBody>
          <a:bodyPr wrap="square" rtlCol="0">
            <a:spAutoFit/>
          </a:bodyPr>
          <a:p>
            <a:r>
              <a:rPr lang="zh-CN" altLang="en-US" sz="2000">
                <a:solidFill>
                  <a:srgbClr val="FF0000"/>
                </a:solidFill>
              </a:rPr>
              <a:t>Pic.7</a:t>
            </a:r>
            <a:endParaRPr lang="zh-CN" altLang="en-US" sz="2000">
              <a:solidFill>
                <a:srgbClr val="FF0000"/>
              </a:solidFill>
            </a:endParaRPr>
          </a:p>
        </p:txBody>
      </p:sp>
      <p:sp>
        <p:nvSpPr>
          <p:cNvPr id="15" name="文本框 14"/>
          <p:cNvSpPr txBox="1"/>
          <p:nvPr>
            <p:custDataLst>
              <p:tags r:id="rId10"/>
            </p:custDataLst>
          </p:nvPr>
        </p:nvSpPr>
        <p:spPr>
          <a:xfrm>
            <a:off x="7550150" y="4392930"/>
            <a:ext cx="695960" cy="398780"/>
          </a:xfrm>
          <a:prstGeom prst="rect">
            <a:avLst/>
          </a:prstGeom>
          <a:noFill/>
        </p:spPr>
        <p:txBody>
          <a:bodyPr wrap="square" rtlCol="0">
            <a:spAutoFit/>
          </a:bodyPr>
          <a:p>
            <a:r>
              <a:rPr lang="zh-CN" altLang="en-US" sz="2000">
                <a:solidFill>
                  <a:srgbClr val="FF0000"/>
                </a:solidFill>
              </a:rPr>
              <a:t>Pic.6</a:t>
            </a:r>
            <a:endParaRPr lang="zh-CN" altLang="en-US" sz="2000">
              <a:solidFill>
                <a:srgbClr val="FF0000"/>
              </a:solidFill>
            </a:endParaRPr>
          </a:p>
        </p:txBody>
      </p:sp>
      <p:sp>
        <p:nvSpPr>
          <p:cNvPr id="16" name="文本框 15"/>
          <p:cNvSpPr txBox="1"/>
          <p:nvPr>
            <p:custDataLst>
              <p:tags r:id="rId11"/>
            </p:custDataLst>
          </p:nvPr>
        </p:nvSpPr>
        <p:spPr>
          <a:xfrm>
            <a:off x="6122035" y="4362450"/>
            <a:ext cx="695960" cy="398780"/>
          </a:xfrm>
          <a:prstGeom prst="rect">
            <a:avLst/>
          </a:prstGeom>
          <a:noFill/>
        </p:spPr>
        <p:txBody>
          <a:bodyPr wrap="square" rtlCol="0">
            <a:spAutoFit/>
          </a:bodyPr>
          <a:p>
            <a:r>
              <a:rPr lang="zh-CN" altLang="en-US" sz="2000">
                <a:solidFill>
                  <a:srgbClr val="FF0000"/>
                </a:solidFill>
              </a:rPr>
              <a:t>Pic.5</a:t>
            </a:r>
            <a:endParaRPr lang="zh-CN" altLang="en-US" sz="2000">
              <a:solidFill>
                <a:srgbClr val="FF0000"/>
              </a:solidFill>
            </a:endParaRPr>
          </a:p>
        </p:txBody>
      </p:sp>
      <p:sp>
        <p:nvSpPr>
          <p:cNvPr id="17" name="文本框 16"/>
          <p:cNvSpPr txBox="1"/>
          <p:nvPr>
            <p:custDataLst>
              <p:tags r:id="rId12"/>
            </p:custDataLst>
          </p:nvPr>
        </p:nvSpPr>
        <p:spPr>
          <a:xfrm>
            <a:off x="4694555" y="4392930"/>
            <a:ext cx="695960" cy="398780"/>
          </a:xfrm>
          <a:prstGeom prst="rect">
            <a:avLst/>
          </a:prstGeom>
          <a:noFill/>
        </p:spPr>
        <p:txBody>
          <a:bodyPr wrap="square" rtlCol="0">
            <a:spAutoFit/>
          </a:bodyPr>
          <a:p>
            <a:r>
              <a:rPr lang="zh-CN" altLang="en-US" sz="2000">
                <a:solidFill>
                  <a:srgbClr val="FF0000"/>
                </a:solidFill>
              </a:rPr>
              <a:t>Pic.4</a:t>
            </a:r>
            <a:endParaRPr lang="zh-CN" altLang="en-US" sz="2000">
              <a:solidFill>
                <a:srgbClr val="FF0000"/>
              </a:solidFill>
            </a:endParaRPr>
          </a:p>
        </p:txBody>
      </p:sp>
      <p:sp>
        <p:nvSpPr>
          <p:cNvPr id="18" name="文本框 17"/>
          <p:cNvSpPr txBox="1"/>
          <p:nvPr>
            <p:custDataLst>
              <p:tags r:id="rId13"/>
            </p:custDataLst>
          </p:nvPr>
        </p:nvSpPr>
        <p:spPr>
          <a:xfrm>
            <a:off x="3152775" y="4392930"/>
            <a:ext cx="695960" cy="398780"/>
          </a:xfrm>
          <a:prstGeom prst="rect">
            <a:avLst/>
          </a:prstGeom>
          <a:noFill/>
        </p:spPr>
        <p:txBody>
          <a:bodyPr wrap="square" rtlCol="0">
            <a:spAutoFit/>
          </a:bodyPr>
          <a:p>
            <a:r>
              <a:rPr lang="zh-CN" altLang="en-US" sz="2000">
                <a:solidFill>
                  <a:srgbClr val="FF0000"/>
                </a:solidFill>
              </a:rPr>
              <a:t>Pic.3</a:t>
            </a:r>
            <a:endParaRPr lang="zh-CN" altLang="en-US" sz="2000">
              <a:solidFill>
                <a:srgbClr val="FF0000"/>
              </a:solidFill>
            </a:endParaRPr>
          </a:p>
        </p:txBody>
      </p:sp>
      <p:sp>
        <p:nvSpPr>
          <p:cNvPr id="19" name="文本框 18"/>
          <p:cNvSpPr txBox="1"/>
          <p:nvPr/>
        </p:nvSpPr>
        <p:spPr>
          <a:xfrm>
            <a:off x="191135" y="4937760"/>
            <a:ext cx="1089660" cy="1198880"/>
          </a:xfrm>
          <a:prstGeom prst="rect">
            <a:avLst/>
          </a:prstGeom>
          <a:noFill/>
        </p:spPr>
        <p:txBody>
          <a:bodyPr wrap="square" rtlCol="0">
            <a:spAutoFit/>
          </a:bodyPr>
          <a:p>
            <a:r>
              <a:rPr lang="en-US" altLang="zh-CN"/>
              <a:t>Unzip arm PU cover</a:t>
            </a:r>
            <a:r>
              <a:rPr lang="zh-CN" altLang="en-US"/>
              <a:t> as </a:t>
            </a:r>
            <a:r>
              <a:rPr lang="zh-CN" altLang="en-US">
                <a:solidFill>
                  <a:srgbClr val="FF0000"/>
                </a:solidFill>
              </a:rPr>
              <a:t>Pic.1</a:t>
            </a:r>
            <a:endParaRPr lang="zh-CN" altLang="en-US">
              <a:solidFill>
                <a:srgbClr val="FF0000"/>
              </a:solidFill>
            </a:endParaRPr>
          </a:p>
        </p:txBody>
      </p:sp>
      <p:pic>
        <p:nvPicPr>
          <p:cNvPr id="20" name="图片 19" descr="截图20230603134738"/>
          <p:cNvPicPr>
            <a:picLocks noChangeAspect="1"/>
          </p:cNvPicPr>
          <p:nvPr/>
        </p:nvPicPr>
        <p:blipFill>
          <a:blip r:embed="rId14"/>
          <a:stretch>
            <a:fillRect/>
          </a:stretch>
        </p:blipFill>
        <p:spPr>
          <a:xfrm>
            <a:off x="20955" y="1216660"/>
            <a:ext cx="1466850" cy="3060065"/>
          </a:xfrm>
          <a:prstGeom prst="rect">
            <a:avLst/>
          </a:prstGeom>
        </p:spPr>
      </p:pic>
      <p:sp>
        <p:nvSpPr>
          <p:cNvPr id="21" name="文本框 20"/>
          <p:cNvSpPr txBox="1"/>
          <p:nvPr>
            <p:custDataLst>
              <p:tags r:id="rId15"/>
            </p:custDataLst>
          </p:nvPr>
        </p:nvSpPr>
        <p:spPr>
          <a:xfrm>
            <a:off x="1770380" y="4392930"/>
            <a:ext cx="695960" cy="398780"/>
          </a:xfrm>
          <a:prstGeom prst="rect">
            <a:avLst/>
          </a:prstGeom>
          <a:noFill/>
        </p:spPr>
        <p:txBody>
          <a:bodyPr wrap="square" rtlCol="0">
            <a:spAutoFit/>
          </a:bodyPr>
          <a:p>
            <a:r>
              <a:rPr lang="zh-CN" altLang="en-US" sz="2000">
                <a:solidFill>
                  <a:srgbClr val="FF0000"/>
                </a:solidFill>
              </a:rPr>
              <a:t>Pic.2</a:t>
            </a:r>
            <a:endParaRPr lang="zh-CN" altLang="en-US" sz="2000">
              <a:solidFill>
                <a:srgbClr val="FF0000"/>
              </a:solidFill>
            </a:endParaRPr>
          </a:p>
        </p:txBody>
      </p:sp>
      <p:sp>
        <p:nvSpPr>
          <p:cNvPr id="22" name="文本框 21"/>
          <p:cNvSpPr txBox="1"/>
          <p:nvPr/>
        </p:nvSpPr>
        <p:spPr>
          <a:xfrm>
            <a:off x="1598930" y="4937760"/>
            <a:ext cx="1038225" cy="922020"/>
          </a:xfrm>
          <a:prstGeom prst="rect">
            <a:avLst/>
          </a:prstGeom>
          <a:noFill/>
        </p:spPr>
        <p:txBody>
          <a:bodyPr wrap="square" rtlCol="0">
            <a:spAutoFit/>
          </a:bodyPr>
          <a:p>
            <a:r>
              <a:rPr lang="zh-CN" altLang="en-US"/>
              <a:t>Remove</a:t>
            </a:r>
            <a:r>
              <a:rPr lang="en-US" altLang="zh-CN"/>
              <a:t> 2 </a:t>
            </a:r>
            <a:r>
              <a:rPr lang="zh-CN" altLang="en-US"/>
              <a:t>screws as </a:t>
            </a:r>
            <a:r>
              <a:rPr lang="zh-CN" altLang="en-US">
                <a:solidFill>
                  <a:srgbClr val="FF0000"/>
                </a:solidFill>
              </a:rPr>
              <a:t>Pic.2</a:t>
            </a:r>
            <a:endParaRPr lang="zh-CN" altLang="en-US">
              <a:solidFill>
                <a:srgbClr val="FF0000"/>
              </a:solidFill>
            </a:endParaRPr>
          </a:p>
        </p:txBody>
      </p:sp>
      <p:sp>
        <p:nvSpPr>
          <p:cNvPr id="23" name="椭圆 22"/>
          <p:cNvSpPr/>
          <p:nvPr/>
        </p:nvSpPr>
        <p:spPr>
          <a:xfrm>
            <a:off x="2331720" y="1739900"/>
            <a:ext cx="368300" cy="42037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custDataLst>
              <p:tags r:id="rId16"/>
            </p:custDataLst>
          </p:nvPr>
        </p:nvSpPr>
        <p:spPr>
          <a:xfrm>
            <a:off x="1770380" y="2853055"/>
            <a:ext cx="368300" cy="42037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custDataLst>
              <p:tags r:id="rId17"/>
            </p:custDataLst>
          </p:nvPr>
        </p:nvSpPr>
        <p:spPr>
          <a:xfrm>
            <a:off x="3152775" y="2765425"/>
            <a:ext cx="368300" cy="42037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p:custDataLst>
              <p:tags r:id="rId18"/>
            </p:custDataLst>
          </p:nvPr>
        </p:nvSpPr>
        <p:spPr>
          <a:xfrm>
            <a:off x="3683000" y="2765425"/>
            <a:ext cx="368300" cy="42037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custDataLst>
              <p:tags r:id="rId19"/>
            </p:custDataLst>
          </p:nvPr>
        </p:nvSpPr>
        <p:spPr>
          <a:xfrm>
            <a:off x="3000375" y="1930400"/>
            <a:ext cx="368300" cy="42037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custDataLst>
              <p:tags r:id="rId20"/>
            </p:custDataLst>
          </p:nvPr>
        </p:nvSpPr>
        <p:spPr>
          <a:xfrm>
            <a:off x="3542030" y="1930400"/>
            <a:ext cx="368300" cy="42037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2955290" y="4954270"/>
            <a:ext cx="1294130" cy="922020"/>
          </a:xfrm>
          <a:prstGeom prst="rect">
            <a:avLst/>
          </a:prstGeom>
          <a:noFill/>
        </p:spPr>
        <p:txBody>
          <a:bodyPr wrap="square" rtlCol="0">
            <a:spAutoFit/>
          </a:bodyPr>
          <a:p>
            <a:r>
              <a:rPr lang="zh-CN" altLang="en-US"/>
              <a:t>Remove</a:t>
            </a:r>
            <a:r>
              <a:rPr lang="en-US" altLang="zh-CN"/>
              <a:t> 4 </a:t>
            </a:r>
            <a:r>
              <a:rPr lang="zh-CN" altLang="en-US"/>
              <a:t>screws as </a:t>
            </a:r>
            <a:r>
              <a:rPr lang="zh-CN" altLang="en-US">
                <a:solidFill>
                  <a:srgbClr val="FF0000"/>
                </a:solidFill>
              </a:rPr>
              <a:t>Pic.3</a:t>
            </a:r>
            <a:endParaRPr lang="zh-CN" altLang="en-US">
              <a:solidFill>
                <a:srgbClr val="FF0000"/>
              </a:solidFill>
            </a:endParaRPr>
          </a:p>
        </p:txBody>
      </p:sp>
      <p:sp>
        <p:nvSpPr>
          <p:cNvPr id="30" name="椭圆 29"/>
          <p:cNvSpPr/>
          <p:nvPr/>
        </p:nvSpPr>
        <p:spPr>
          <a:xfrm>
            <a:off x="4534535" y="2168525"/>
            <a:ext cx="643255" cy="10972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4502785" y="4954270"/>
            <a:ext cx="1248410" cy="922020"/>
          </a:xfrm>
          <a:prstGeom prst="rect">
            <a:avLst/>
          </a:prstGeom>
          <a:noFill/>
        </p:spPr>
        <p:txBody>
          <a:bodyPr wrap="square" rtlCol="0">
            <a:spAutoFit/>
          </a:bodyPr>
          <a:p>
            <a:r>
              <a:rPr lang="zh-CN" altLang="en-US"/>
              <a:t>Take off</a:t>
            </a:r>
            <a:r>
              <a:rPr lang="en-US" altLang="zh-CN"/>
              <a:t> </a:t>
            </a:r>
            <a:r>
              <a:rPr lang="zh-CN" altLang="en-US"/>
              <a:t>connection as </a:t>
            </a:r>
            <a:r>
              <a:rPr lang="zh-CN" altLang="en-US">
                <a:solidFill>
                  <a:srgbClr val="FF0000"/>
                </a:solidFill>
              </a:rPr>
              <a:t>Pic.4</a:t>
            </a:r>
            <a:endParaRPr lang="zh-CN" altLang="en-US">
              <a:solidFill>
                <a:srgbClr val="FF0000"/>
              </a:solidFill>
            </a:endParaRPr>
          </a:p>
        </p:txBody>
      </p:sp>
      <p:sp>
        <p:nvSpPr>
          <p:cNvPr id="32" name="文本框 31"/>
          <p:cNvSpPr txBox="1"/>
          <p:nvPr/>
        </p:nvSpPr>
        <p:spPr>
          <a:xfrm>
            <a:off x="5843270" y="4954270"/>
            <a:ext cx="1265555" cy="922020"/>
          </a:xfrm>
          <a:prstGeom prst="rect">
            <a:avLst/>
          </a:prstGeom>
          <a:noFill/>
        </p:spPr>
        <p:txBody>
          <a:bodyPr wrap="square" rtlCol="0">
            <a:spAutoFit/>
          </a:bodyPr>
          <a:p>
            <a:r>
              <a:rPr lang="zh-CN" altLang="en-US"/>
              <a:t>Remove</a:t>
            </a:r>
            <a:r>
              <a:rPr lang="en-US" altLang="zh-CN"/>
              <a:t> 3 </a:t>
            </a:r>
            <a:r>
              <a:rPr lang="zh-CN" altLang="en-US"/>
              <a:t>screws as </a:t>
            </a:r>
            <a:r>
              <a:rPr lang="zh-CN" altLang="en-US">
                <a:solidFill>
                  <a:srgbClr val="FF0000"/>
                </a:solidFill>
              </a:rPr>
              <a:t>Pic.5</a:t>
            </a:r>
            <a:endParaRPr lang="zh-CN" altLang="en-US">
              <a:solidFill>
                <a:srgbClr val="FF0000"/>
              </a:solidFill>
            </a:endParaRPr>
          </a:p>
        </p:txBody>
      </p:sp>
      <p:sp>
        <p:nvSpPr>
          <p:cNvPr id="33" name="文本框 32"/>
          <p:cNvSpPr txBox="1"/>
          <p:nvPr/>
        </p:nvSpPr>
        <p:spPr>
          <a:xfrm>
            <a:off x="7364095" y="4919345"/>
            <a:ext cx="1173480" cy="1198880"/>
          </a:xfrm>
          <a:prstGeom prst="rect">
            <a:avLst/>
          </a:prstGeom>
          <a:noFill/>
        </p:spPr>
        <p:txBody>
          <a:bodyPr wrap="square" rtlCol="0">
            <a:spAutoFit/>
          </a:bodyPr>
          <a:p>
            <a:r>
              <a:rPr lang="zh-CN" altLang="en-US"/>
              <a:t>Take off</a:t>
            </a:r>
            <a:r>
              <a:rPr lang="en-US" altLang="zh-CN"/>
              <a:t> nails from leather</a:t>
            </a:r>
            <a:r>
              <a:rPr lang="zh-CN" altLang="en-US"/>
              <a:t> as </a:t>
            </a:r>
            <a:r>
              <a:rPr lang="zh-CN" altLang="en-US">
                <a:solidFill>
                  <a:srgbClr val="FF0000"/>
                </a:solidFill>
              </a:rPr>
              <a:t>Pic.6</a:t>
            </a:r>
            <a:endParaRPr lang="zh-CN" altLang="en-US">
              <a:solidFill>
                <a:srgbClr val="FF0000"/>
              </a:solidFill>
            </a:endParaRPr>
          </a:p>
        </p:txBody>
      </p:sp>
      <p:sp>
        <p:nvSpPr>
          <p:cNvPr id="35" name="椭圆 34"/>
          <p:cNvSpPr/>
          <p:nvPr/>
        </p:nvSpPr>
        <p:spPr>
          <a:xfrm>
            <a:off x="9928860" y="1739900"/>
            <a:ext cx="433070" cy="49720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p:custDataLst>
              <p:tags r:id="rId21"/>
            </p:custDataLst>
          </p:nvPr>
        </p:nvSpPr>
        <p:spPr>
          <a:xfrm>
            <a:off x="9232900" y="3778250"/>
            <a:ext cx="433070" cy="49720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8964930" y="4919345"/>
            <a:ext cx="1397000" cy="922020"/>
          </a:xfrm>
          <a:prstGeom prst="rect">
            <a:avLst/>
          </a:prstGeom>
          <a:noFill/>
        </p:spPr>
        <p:txBody>
          <a:bodyPr wrap="square" rtlCol="0">
            <a:spAutoFit/>
          </a:bodyPr>
          <a:p>
            <a:r>
              <a:rPr lang="zh-CN" altLang="en-US"/>
              <a:t>Remove</a:t>
            </a:r>
            <a:r>
              <a:rPr lang="en-US" altLang="zh-CN"/>
              <a:t> 4 </a:t>
            </a:r>
            <a:r>
              <a:rPr lang="zh-CN" altLang="en-US"/>
              <a:t>screws as </a:t>
            </a:r>
            <a:r>
              <a:rPr lang="zh-CN" altLang="en-US">
                <a:solidFill>
                  <a:srgbClr val="FF0000"/>
                </a:solidFill>
              </a:rPr>
              <a:t>Pic.7</a:t>
            </a:r>
            <a:endParaRPr lang="zh-CN" altLang="en-US">
              <a:solidFill>
                <a:srgbClr val="FF0000"/>
              </a:solidFill>
            </a:endParaRPr>
          </a:p>
        </p:txBody>
      </p:sp>
      <p:sp>
        <p:nvSpPr>
          <p:cNvPr id="38" name="文本框 37"/>
          <p:cNvSpPr txBox="1"/>
          <p:nvPr/>
        </p:nvSpPr>
        <p:spPr>
          <a:xfrm>
            <a:off x="10895965" y="4954270"/>
            <a:ext cx="1296035" cy="922020"/>
          </a:xfrm>
          <a:prstGeom prst="rect">
            <a:avLst/>
          </a:prstGeom>
          <a:noFill/>
        </p:spPr>
        <p:txBody>
          <a:bodyPr wrap="square" rtlCol="0">
            <a:spAutoFit/>
          </a:bodyPr>
          <a:p>
            <a:r>
              <a:rPr lang="zh-CN" altLang="en-US"/>
              <a:t>Remove</a:t>
            </a:r>
            <a:r>
              <a:rPr lang="en-US" altLang="zh-CN"/>
              <a:t> motor </a:t>
            </a:r>
            <a:r>
              <a:rPr lang="zh-CN" altLang="en-US"/>
              <a:t>as </a:t>
            </a:r>
            <a:r>
              <a:rPr lang="zh-CN" altLang="en-US">
                <a:solidFill>
                  <a:srgbClr val="FF0000"/>
                </a:solidFill>
              </a:rPr>
              <a:t>Pic.8</a:t>
            </a:r>
            <a:endParaRPr lang="zh-CN" altLang="en-US">
              <a:solidFill>
                <a:srgbClr val="FF0000"/>
              </a:solidFill>
            </a:endParaRPr>
          </a:p>
        </p:txBody>
      </p:sp>
      <p:sp>
        <p:nvSpPr>
          <p:cNvPr id="39" name="椭圆 38"/>
          <p:cNvSpPr/>
          <p:nvPr/>
        </p:nvSpPr>
        <p:spPr>
          <a:xfrm>
            <a:off x="181610" y="3205480"/>
            <a:ext cx="943610" cy="121729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截图20230603080612"/>
          <p:cNvPicPr>
            <a:picLocks noChangeAspect="1"/>
          </p:cNvPicPr>
          <p:nvPr/>
        </p:nvPicPr>
        <p:blipFill>
          <a:blip r:embed="rId1"/>
          <a:stretch>
            <a:fillRect/>
          </a:stretch>
        </p:blipFill>
        <p:spPr>
          <a:xfrm>
            <a:off x="1624965" y="1786255"/>
            <a:ext cx="9017635" cy="3756660"/>
          </a:xfrm>
          <a:prstGeom prst="rect">
            <a:avLst/>
          </a:prstGeom>
        </p:spPr>
      </p:pic>
      <p:sp>
        <p:nvSpPr>
          <p:cNvPr id="5" name="文本框 4"/>
          <p:cNvSpPr txBox="1"/>
          <p:nvPr/>
        </p:nvSpPr>
        <p:spPr>
          <a:xfrm>
            <a:off x="641985" y="2395855"/>
            <a:ext cx="842010" cy="275590"/>
          </a:xfrm>
          <a:prstGeom prst="rect">
            <a:avLst/>
          </a:prstGeom>
          <a:solidFill>
            <a:schemeClr val="accent1"/>
          </a:solidFill>
        </p:spPr>
        <p:txBody>
          <a:bodyPr wrap="square" rtlCol="0">
            <a:spAutoFit/>
          </a:bodyPr>
          <a:p>
            <a:r>
              <a:rPr lang="zh-CN" altLang="en-US" sz="1200"/>
              <a:t>Leftvalve</a:t>
            </a:r>
            <a:endParaRPr lang="zh-CN" altLang="en-US" sz="1200"/>
          </a:p>
        </p:txBody>
      </p:sp>
      <p:sp>
        <p:nvSpPr>
          <p:cNvPr id="6" name="文本框 5"/>
          <p:cNvSpPr txBox="1"/>
          <p:nvPr>
            <p:custDataLst>
              <p:tags r:id="rId2"/>
            </p:custDataLst>
          </p:nvPr>
        </p:nvSpPr>
        <p:spPr>
          <a:xfrm>
            <a:off x="4939665" y="5908675"/>
            <a:ext cx="602615" cy="460375"/>
          </a:xfrm>
          <a:prstGeom prst="rect">
            <a:avLst/>
          </a:prstGeom>
          <a:solidFill>
            <a:schemeClr val="accent1"/>
          </a:solidFill>
        </p:spPr>
        <p:txBody>
          <a:bodyPr wrap="square" rtlCol="0">
            <a:spAutoFit/>
          </a:bodyPr>
          <a:p>
            <a:r>
              <a:rPr lang="en-US" altLang="zh-CN" sz="1200"/>
              <a:t>5V Power</a:t>
            </a:r>
            <a:endParaRPr lang="zh-CN" altLang="en-US" sz="1200"/>
          </a:p>
        </p:txBody>
      </p:sp>
      <p:sp>
        <p:nvSpPr>
          <p:cNvPr id="7" name="文本框 6"/>
          <p:cNvSpPr txBox="1"/>
          <p:nvPr>
            <p:custDataLst>
              <p:tags r:id="rId3"/>
            </p:custDataLst>
          </p:nvPr>
        </p:nvSpPr>
        <p:spPr>
          <a:xfrm>
            <a:off x="5680710" y="5815965"/>
            <a:ext cx="606425" cy="645160"/>
          </a:xfrm>
          <a:prstGeom prst="rect">
            <a:avLst/>
          </a:prstGeom>
          <a:solidFill>
            <a:schemeClr val="accent1"/>
          </a:solidFill>
        </p:spPr>
        <p:txBody>
          <a:bodyPr wrap="square" rtlCol="0">
            <a:spAutoFit/>
          </a:bodyPr>
          <a:p>
            <a:r>
              <a:rPr lang="en-US" altLang="zh-CN" sz="1200"/>
              <a:t>Main PCB</a:t>
            </a:r>
            <a:endParaRPr lang="en-US" altLang="zh-CN" sz="1200"/>
          </a:p>
          <a:p>
            <a:r>
              <a:rPr lang="zh-CN" altLang="en-US" sz="1200"/>
              <a:t>Comm</a:t>
            </a:r>
            <a:endParaRPr lang="zh-CN" altLang="en-US" sz="1200"/>
          </a:p>
        </p:txBody>
      </p:sp>
      <p:sp>
        <p:nvSpPr>
          <p:cNvPr id="8" name="文本框 7"/>
          <p:cNvSpPr txBox="1"/>
          <p:nvPr>
            <p:custDataLst>
              <p:tags r:id="rId4"/>
            </p:custDataLst>
          </p:nvPr>
        </p:nvSpPr>
        <p:spPr>
          <a:xfrm>
            <a:off x="6606540" y="5908675"/>
            <a:ext cx="583565" cy="552450"/>
          </a:xfrm>
          <a:prstGeom prst="rect">
            <a:avLst/>
          </a:prstGeom>
          <a:solidFill>
            <a:schemeClr val="accent1"/>
          </a:solidFill>
        </p:spPr>
        <p:txBody>
          <a:bodyPr wrap="square" rtlCol="0">
            <a:noAutofit/>
          </a:bodyPr>
          <a:p>
            <a:r>
              <a:rPr lang="zh-CN" altLang="en-US" sz="1200"/>
              <a:t>Forward</a:t>
            </a:r>
            <a:r>
              <a:rPr lang="en-US" altLang="zh-CN" sz="1200"/>
              <a:t> </a:t>
            </a:r>
            <a:r>
              <a:rPr lang="zh-CN" altLang="en-US" sz="1200"/>
              <a:t>count</a:t>
            </a:r>
            <a:endParaRPr lang="zh-CN" altLang="en-US" sz="1200"/>
          </a:p>
        </p:txBody>
      </p:sp>
      <p:sp>
        <p:nvSpPr>
          <p:cNvPr id="9" name="文本框 8"/>
          <p:cNvSpPr txBox="1"/>
          <p:nvPr>
            <p:custDataLst>
              <p:tags r:id="rId5"/>
            </p:custDataLst>
          </p:nvPr>
        </p:nvSpPr>
        <p:spPr>
          <a:xfrm>
            <a:off x="7190105" y="5908675"/>
            <a:ext cx="649605" cy="645160"/>
          </a:xfrm>
          <a:prstGeom prst="rect">
            <a:avLst/>
          </a:prstGeom>
          <a:solidFill>
            <a:schemeClr val="accent1"/>
          </a:solidFill>
        </p:spPr>
        <p:txBody>
          <a:bodyPr wrap="square" rtlCol="0">
            <a:spAutoFit/>
          </a:bodyPr>
          <a:p>
            <a:r>
              <a:rPr lang="zh-CN" altLang="en-US" sz="1200"/>
              <a:t>Zero gravitycount</a:t>
            </a:r>
            <a:endParaRPr lang="zh-CN" altLang="en-US" sz="1200"/>
          </a:p>
        </p:txBody>
      </p:sp>
      <p:sp>
        <p:nvSpPr>
          <p:cNvPr id="10" name="文本框 9"/>
          <p:cNvSpPr txBox="1"/>
          <p:nvPr>
            <p:custDataLst>
              <p:tags r:id="rId6"/>
            </p:custDataLst>
          </p:nvPr>
        </p:nvSpPr>
        <p:spPr>
          <a:xfrm>
            <a:off x="7839710" y="5908675"/>
            <a:ext cx="544830" cy="645160"/>
          </a:xfrm>
          <a:prstGeom prst="rect">
            <a:avLst/>
          </a:prstGeom>
          <a:solidFill>
            <a:schemeClr val="accent1"/>
          </a:solidFill>
        </p:spPr>
        <p:txBody>
          <a:bodyPr wrap="square" rtlCol="0">
            <a:spAutoFit/>
          </a:bodyPr>
          <a:p>
            <a:r>
              <a:rPr lang="zh-CN" altLang="en-US" sz="1200"/>
              <a:t>Backrest</a:t>
            </a:r>
            <a:r>
              <a:rPr lang="en-US" altLang="zh-CN" sz="1200"/>
              <a:t> </a:t>
            </a:r>
            <a:r>
              <a:rPr lang="zh-CN" altLang="en-US" sz="1200"/>
              <a:t>count</a:t>
            </a:r>
            <a:endParaRPr lang="zh-CN" altLang="en-US" sz="1200"/>
          </a:p>
        </p:txBody>
      </p:sp>
      <p:sp>
        <p:nvSpPr>
          <p:cNvPr id="11" name="文本框 10"/>
          <p:cNvSpPr txBox="1"/>
          <p:nvPr>
            <p:custDataLst>
              <p:tags r:id="rId7"/>
            </p:custDataLst>
          </p:nvPr>
        </p:nvSpPr>
        <p:spPr>
          <a:xfrm>
            <a:off x="8384540" y="5908675"/>
            <a:ext cx="553720" cy="645160"/>
          </a:xfrm>
          <a:prstGeom prst="rect">
            <a:avLst/>
          </a:prstGeom>
          <a:solidFill>
            <a:schemeClr val="accent1"/>
          </a:solidFill>
        </p:spPr>
        <p:txBody>
          <a:bodyPr wrap="square" rtlCol="0">
            <a:spAutoFit/>
          </a:bodyPr>
          <a:p>
            <a:r>
              <a:rPr lang="zh-CN" altLang="en-US" sz="1200"/>
              <a:t>Legrest</a:t>
            </a:r>
            <a:r>
              <a:rPr lang="en-US" altLang="zh-CN" sz="1200"/>
              <a:t> </a:t>
            </a:r>
            <a:r>
              <a:rPr lang="zh-CN" altLang="en-US" sz="1200"/>
              <a:t>count</a:t>
            </a:r>
            <a:endParaRPr lang="zh-CN" altLang="en-US" sz="1200"/>
          </a:p>
        </p:txBody>
      </p:sp>
      <p:sp>
        <p:nvSpPr>
          <p:cNvPr id="12" name="文本框 11"/>
          <p:cNvSpPr txBox="1"/>
          <p:nvPr>
            <p:custDataLst>
              <p:tags r:id="rId8"/>
            </p:custDataLst>
          </p:nvPr>
        </p:nvSpPr>
        <p:spPr>
          <a:xfrm>
            <a:off x="8897620" y="5908675"/>
            <a:ext cx="681355" cy="829945"/>
          </a:xfrm>
          <a:prstGeom prst="rect">
            <a:avLst/>
          </a:prstGeom>
          <a:solidFill>
            <a:schemeClr val="accent1"/>
          </a:solidFill>
        </p:spPr>
        <p:txBody>
          <a:bodyPr wrap="square" rtlCol="0">
            <a:spAutoFit/>
          </a:bodyPr>
          <a:p>
            <a:r>
              <a:rPr lang="zh-CN" altLang="en-US" sz="1200"/>
              <a:t>Head cover</a:t>
            </a:r>
            <a:r>
              <a:rPr lang="en-US" altLang="zh-CN" sz="1200"/>
              <a:t> </a:t>
            </a:r>
            <a:r>
              <a:rPr lang="zh-CN" altLang="en-US" sz="1200"/>
              <a:t>Anti-clamp</a:t>
            </a:r>
            <a:endParaRPr lang="zh-CN" altLang="en-US" sz="1200"/>
          </a:p>
        </p:txBody>
      </p:sp>
      <p:sp>
        <p:nvSpPr>
          <p:cNvPr id="13" name="文本框 12"/>
          <p:cNvSpPr txBox="1"/>
          <p:nvPr>
            <p:custDataLst>
              <p:tags r:id="rId9"/>
            </p:custDataLst>
          </p:nvPr>
        </p:nvSpPr>
        <p:spPr>
          <a:xfrm>
            <a:off x="9800590" y="5876290"/>
            <a:ext cx="842010" cy="460375"/>
          </a:xfrm>
          <a:prstGeom prst="rect">
            <a:avLst/>
          </a:prstGeom>
          <a:solidFill>
            <a:schemeClr val="accent1"/>
          </a:solidFill>
        </p:spPr>
        <p:txBody>
          <a:bodyPr wrap="square" rtlCol="0">
            <a:spAutoFit/>
          </a:bodyPr>
          <a:p>
            <a:r>
              <a:rPr lang="zh-CN" altLang="en-US" sz="1200"/>
              <a:t>Right</a:t>
            </a:r>
            <a:r>
              <a:rPr lang="en-US" altLang="zh-CN" sz="1200"/>
              <a:t> </a:t>
            </a:r>
            <a:r>
              <a:rPr lang="zh-CN" altLang="en-US" sz="1200"/>
              <a:t>Anti-clamp</a:t>
            </a:r>
            <a:endParaRPr lang="zh-CN" altLang="en-US" sz="1200"/>
          </a:p>
        </p:txBody>
      </p:sp>
      <p:sp>
        <p:nvSpPr>
          <p:cNvPr id="14" name="文本框 13"/>
          <p:cNvSpPr txBox="1"/>
          <p:nvPr>
            <p:custDataLst>
              <p:tags r:id="rId10"/>
            </p:custDataLst>
          </p:nvPr>
        </p:nvSpPr>
        <p:spPr>
          <a:xfrm>
            <a:off x="10890885" y="4857115"/>
            <a:ext cx="842010" cy="460375"/>
          </a:xfrm>
          <a:prstGeom prst="rect">
            <a:avLst/>
          </a:prstGeom>
          <a:solidFill>
            <a:schemeClr val="accent1"/>
          </a:solidFill>
        </p:spPr>
        <p:txBody>
          <a:bodyPr wrap="square" rtlCol="0">
            <a:spAutoFit/>
          </a:bodyPr>
          <a:p>
            <a:r>
              <a:rPr lang="zh-CN" altLang="en-US" sz="1200"/>
              <a:t>Left</a:t>
            </a:r>
            <a:r>
              <a:rPr lang="en-US" altLang="zh-CN" sz="1200"/>
              <a:t> </a:t>
            </a:r>
            <a:r>
              <a:rPr lang="zh-CN" altLang="en-US" sz="1200"/>
              <a:t>Anti-clamp</a:t>
            </a:r>
            <a:endParaRPr lang="zh-CN" altLang="en-US" sz="1200"/>
          </a:p>
        </p:txBody>
      </p:sp>
      <p:sp>
        <p:nvSpPr>
          <p:cNvPr id="15" name="文本框 14"/>
          <p:cNvSpPr txBox="1"/>
          <p:nvPr>
            <p:custDataLst>
              <p:tags r:id="rId11"/>
            </p:custDataLst>
          </p:nvPr>
        </p:nvSpPr>
        <p:spPr>
          <a:xfrm>
            <a:off x="10890885" y="4232910"/>
            <a:ext cx="1090295" cy="354330"/>
          </a:xfrm>
          <a:prstGeom prst="rect">
            <a:avLst/>
          </a:prstGeom>
          <a:solidFill>
            <a:schemeClr val="accent1"/>
          </a:solidFill>
        </p:spPr>
        <p:txBody>
          <a:bodyPr wrap="square" rtlCol="0">
            <a:noAutofit/>
          </a:bodyPr>
          <a:p>
            <a:r>
              <a:rPr lang="zh-CN" altLang="en-US" sz="1200"/>
              <a:t>Backrest</a:t>
            </a:r>
            <a:r>
              <a:rPr lang="en-US" altLang="zh-CN" sz="1200"/>
              <a:t> </a:t>
            </a:r>
            <a:r>
              <a:rPr lang="zh-CN" altLang="en-US" sz="1200"/>
              <a:t>actuator</a:t>
            </a:r>
            <a:endParaRPr lang="zh-CN" altLang="en-US" sz="1200"/>
          </a:p>
        </p:txBody>
      </p:sp>
      <p:sp>
        <p:nvSpPr>
          <p:cNvPr id="16" name="文本框 15"/>
          <p:cNvSpPr txBox="1"/>
          <p:nvPr>
            <p:custDataLst>
              <p:tags r:id="rId12"/>
            </p:custDataLst>
          </p:nvPr>
        </p:nvSpPr>
        <p:spPr>
          <a:xfrm>
            <a:off x="11030585" y="3687445"/>
            <a:ext cx="842010" cy="460375"/>
          </a:xfrm>
          <a:prstGeom prst="rect">
            <a:avLst/>
          </a:prstGeom>
          <a:solidFill>
            <a:schemeClr val="accent1"/>
          </a:solidFill>
        </p:spPr>
        <p:txBody>
          <a:bodyPr wrap="square" rtlCol="0">
            <a:spAutoFit/>
          </a:bodyPr>
          <a:p>
            <a:r>
              <a:rPr lang="en-US" altLang="zh-CN" sz="1200"/>
              <a:t>Back heating</a:t>
            </a:r>
            <a:endParaRPr lang="en-US" altLang="zh-CN" sz="1200"/>
          </a:p>
        </p:txBody>
      </p:sp>
      <p:sp>
        <p:nvSpPr>
          <p:cNvPr id="17" name="文本框 16"/>
          <p:cNvSpPr txBox="1"/>
          <p:nvPr>
            <p:custDataLst>
              <p:tags r:id="rId13"/>
            </p:custDataLst>
          </p:nvPr>
        </p:nvSpPr>
        <p:spPr>
          <a:xfrm>
            <a:off x="3652520" y="1177290"/>
            <a:ext cx="842010" cy="460375"/>
          </a:xfrm>
          <a:prstGeom prst="rect">
            <a:avLst/>
          </a:prstGeom>
          <a:solidFill>
            <a:schemeClr val="accent1"/>
          </a:solidFill>
        </p:spPr>
        <p:txBody>
          <a:bodyPr wrap="square" rtlCol="0">
            <a:spAutoFit/>
          </a:bodyPr>
          <a:p>
            <a:r>
              <a:rPr lang="zh-CN" altLang="en-US" sz="1200"/>
              <a:t>Legrest</a:t>
            </a:r>
            <a:r>
              <a:rPr lang="en-US" altLang="zh-CN" sz="1200"/>
              <a:t> </a:t>
            </a:r>
            <a:r>
              <a:rPr lang="zh-CN" altLang="en-US" sz="1200"/>
              <a:t>Bump</a:t>
            </a:r>
            <a:endParaRPr lang="zh-CN" altLang="en-US" sz="1200"/>
          </a:p>
        </p:txBody>
      </p:sp>
      <p:sp>
        <p:nvSpPr>
          <p:cNvPr id="18" name="文本框 17"/>
          <p:cNvSpPr txBox="1"/>
          <p:nvPr>
            <p:custDataLst>
              <p:tags r:id="rId14"/>
            </p:custDataLst>
          </p:nvPr>
        </p:nvSpPr>
        <p:spPr>
          <a:xfrm>
            <a:off x="4672330" y="992505"/>
            <a:ext cx="692150" cy="645160"/>
          </a:xfrm>
          <a:prstGeom prst="rect">
            <a:avLst/>
          </a:prstGeom>
          <a:solidFill>
            <a:schemeClr val="accent1"/>
          </a:solidFill>
        </p:spPr>
        <p:txBody>
          <a:bodyPr wrap="square" rtlCol="0">
            <a:spAutoFit/>
          </a:bodyPr>
          <a:p>
            <a:r>
              <a:rPr lang="en-US" altLang="zh-CN" sz="1200"/>
              <a:t>Upper chair </a:t>
            </a:r>
            <a:r>
              <a:rPr lang="zh-CN" altLang="en-US" sz="1200"/>
              <a:t>Bump</a:t>
            </a:r>
            <a:endParaRPr lang="zh-CN" altLang="en-US" sz="1200"/>
          </a:p>
        </p:txBody>
      </p:sp>
      <p:sp>
        <p:nvSpPr>
          <p:cNvPr id="19" name="文本框 18"/>
          <p:cNvSpPr txBox="1"/>
          <p:nvPr>
            <p:custDataLst>
              <p:tags r:id="rId15"/>
            </p:custDataLst>
          </p:nvPr>
        </p:nvSpPr>
        <p:spPr>
          <a:xfrm>
            <a:off x="5542280" y="1007110"/>
            <a:ext cx="744855" cy="607060"/>
          </a:xfrm>
          <a:prstGeom prst="rect">
            <a:avLst/>
          </a:prstGeom>
          <a:solidFill>
            <a:schemeClr val="accent1"/>
          </a:solidFill>
        </p:spPr>
        <p:txBody>
          <a:bodyPr wrap="square" rtlCol="0">
            <a:noAutofit/>
          </a:bodyPr>
          <a:p>
            <a:r>
              <a:rPr lang="zh-CN" altLang="en-US" sz="1200"/>
              <a:t>Zero gravity</a:t>
            </a:r>
            <a:r>
              <a:rPr lang="en-US" altLang="zh-CN" sz="1200"/>
              <a:t> </a:t>
            </a:r>
            <a:r>
              <a:rPr lang="zh-CN" altLang="en-US" sz="1200"/>
              <a:t>actuator</a:t>
            </a:r>
            <a:endParaRPr lang="zh-CN" altLang="en-US" sz="1200"/>
          </a:p>
        </p:txBody>
      </p:sp>
      <p:sp>
        <p:nvSpPr>
          <p:cNvPr id="20" name="文本框 19"/>
          <p:cNvSpPr txBox="1"/>
          <p:nvPr>
            <p:custDataLst>
              <p:tags r:id="rId16"/>
            </p:custDataLst>
          </p:nvPr>
        </p:nvSpPr>
        <p:spPr>
          <a:xfrm>
            <a:off x="6736715" y="1007110"/>
            <a:ext cx="765810" cy="445770"/>
          </a:xfrm>
          <a:prstGeom prst="rect">
            <a:avLst/>
          </a:prstGeom>
          <a:solidFill>
            <a:schemeClr val="accent1"/>
          </a:solidFill>
        </p:spPr>
        <p:txBody>
          <a:bodyPr wrap="square" rtlCol="0">
            <a:noAutofit/>
          </a:bodyPr>
          <a:p>
            <a:r>
              <a:rPr lang="zh-CN" altLang="en-US" sz="1200"/>
              <a:t>Forward</a:t>
            </a:r>
            <a:r>
              <a:rPr lang="en-US" altLang="zh-CN" sz="1200"/>
              <a:t> </a:t>
            </a:r>
            <a:r>
              <a:rPr lang="zh-CN" altLang="en-US" sz="1200"/>
              <a:t>actuator</a:t>
            </a:r>
            <a:endParaRPr lang="zh-CN" altLang="en-US" sz="1200"/>
          </a:p>
        </p:txBody>
      </p:sp>
      <p:sp>
        <p:nvSpPr>
          <p:cNvPr id="21" name="文本框 20"/>
          <p:cNvSpPr txBox="1"/>
          <p:nvPr>
            <p:custDataLst>
              <p:tags r:id="rId17"/>
            </p:custDataLst>
          </p:nvPr>
        </p:nvSpPr>
        <p:spPr>
          <a:xfrm>
            <a:off x="7748905" y="992505"/>
            <a:ext cx="711835" cy="460375"/>
          </a:xfrm>
          <a:prstGeom prst="rect">
            <a:avLst/>
          </a:prstGeom>
          <a:solidFill>
            <a:schemeClr val="accent1"/>
          </a:solidFill>
        </p:spPr>
        <p:txBody>
          <a:bodyPr wrap="square" rtlCol="0">
            <a:spAutoFit/>
          </a:bodyPr>
          <a:p>
            <a:r>
              <a:rPr lang="zh-CN" altLang="en-US" sz="1200"/>
              <a:t>Legrest</a:t>
            </a:r>
            <a:r>
              <a:rPr lang="en-US" altLang="zh-CN" sz="1200"/>
              <a:t> </a:t>
            </a:r>
            <a:r>
              <a:rPr lang="zh-CN" altLang="en-US" sz="1200"/>
              <a:t>actuator</a:t>
            </a:r>
            <a:endParaRPr lang="zh-CN" altLang="en-US" sz="1200"/>
          </a:p>
        </p:txBody>
      </p:sp>
      <p:sp>
        <p:nvSpPr>
          <p:cNvPr id="22" name="文本框 21"/>
          <p:cNvSpPr txBox="1"/>
          <p:nvPr>
            <p:custDataLst>
              <p:tags r:id="rId18"/>
            </p:custDataLst>
          </p:nvPr>
        </p:nvSpPr>
        <p:spPr>
          <a:xfrm>
            <a:off x="10679430" y="1252220"/>
            <a:ext cx="702945" cy="645160"/>
          </a:xfrm>
          <a:prstGeom prst="rect">
            <a:avLst/>
          </a:prstGeom>
          <a:solidFill>
            <a:schemeClr val="accent1"/>
          </a:solidFill>
        </p:spPr>
        <p:txBody>
          <a:bodyPr wrap="square" rtlCol="0">
            <a:spAutoFit/>
          </a:bodyPr>
          <a:p>
            <a:r>
              <a:rPr lang="en-US" altLang="zh-CN" sz="1200"/>
              <a:t>DC24V </a:t>
            </a:r>
            <a:r>
              <a:rPr lang="zh-CN" altLang="en-US" sz="1200"/>
              <a:t>Right</a:t>
            </a:r>
            <a:r>
              <a:rPr lang="en-US" altLang="zh-CN" sz="1200"/>
              <a:t> </a:t>
            </a:r>
            <a:r>
              <a:rPr lang="zh-CN" altLang="en-US" sz="1200"/>
              <a:t>Armrest</a:t>
            </a:r>
            <a:endParaRPr lang="zh-CN" altLang="en-US" sz="1200"/>
          </a:p>
        </p:txBody>
      </p:sp>
      <p:sp>
        <p:nvSpPr>
          <p:cNvPr id="23" name="文本框 22"/>
          <p:cNvSpPr txBox="1"/>
          <p:nvPr>
            <p:custDataLst>
              <p:tags r:id="rId19"/>
            </p:custDataLst>
          </p:nvPr>
        </p:nvSpPr>
        <p:spPr>
          <a:xfrm>
            <a:off x="9922510" y="1177290"/>
            <a:ext cx="670560" cy="645160"/>
          </a:xfrm>
          <a:prstGeom prst="rect">
            <a:avLst/>
          </a:prstGeom>
          <a:solidFill>
            <a:schemeClr val="accent1"/>
          </a:solidFill>
        </p:spPr>
        <p:txBody>
          <a:bodyPr wrap="square" rtlCol="0">
            <a:spAutoFit/>
          </a:bodyPr>
          <a:p>
            <a:r>
              <a:rPr lang="en-US" altLang="zh-CN" sz="1200"/>
              <a:t>DC24V</a:t>
            </a:r>
            <a:r>
              <a:rPr lang="zh-CN" altLang="en-US" sz="1200"/>
              <a:t>Mechanism</a:t>
            </a:r>
            <a:endParaRPr lang="zh-CN" altLang="en-US" sz="1200"/>
          </a:p>
        </p:txBody>
      </p:sp>
      <p:sp>
        <p:nvSpPr>
          <p:cNvPr id="24" name="文本框 23"/>
          <p:cNvSpPr txBox="1"/>
          <p:nvPr>
            <p:custDataLst>
              <p:tags r:id="rId20"/>
            </p:custDataLst>
          </p:nvPr>
        </p:nvSpPr>
        <p:spPr>
          <a:xfrm>
            <a:off x="8524240" y="1177290"/>
            <a:ext cx="692785" cy="645160"/>
          </a:xfrm>
          <a:prstGeom prst="rect">
            <a:avLst/>
          </a:prstGeom>
          <a:solidFill>
            <a:schemeClr val="accent1"/>
          </a:solidFill>
        </p:spPr>
        <p:txBody>
          <a:bodyPr wrap="square" rtlCol="0">
            <a:spAutoFit/>
          </a:bodyPr>
          <a:p>
            <a:r>
              <a:rPr lang="en-US" altLang="zh-CN" sz="1200"/>
              <a:t>DC24V </a:t>
            </a:r>
            <a:r>
              <a:rPr lang="zh-CN" altLang="en-US" sz="1200"/>
              <a:t>Left</a:t>
            </a:r>
            <a:r>
              <a:rPr lang="en-US" altLang="zh-CN" sz="1200"/>
              <a:t> </a:t>
            </a:r>
            <a:r>
              <a:rPr lang="zh-CN" altLang="en-US" sz="1200"/>
              <a:t>Armrest</a:t>
            </a:r>
            <a:endParaRPr lang="zh-CN" altLang="en-US" sz="1200"/>
          </a:p>
        </p:txBody>
      </p:sp>
      <p:sp>
        <p:nvSpPr>
          <p:cNvPr id="25" name="文本框 24"/>
          <p:cNvSpPr txBox="1"/>
          <p:nvPr>
            <p:custDataLst>
              <p:tags r:id="rId21"/>
            </p:custDataLst>
          </p:nvPr>
        </p:nvSpPr>
        <p:spPr>
          <a:xfrm>
            <a:off x="9228455" y="1177290"/>
            <a:ext cx="682625" cy="460375"/>
          </a:xfrm>
          <a:prstGeom prst="rect">
            <a:avLst/>
          </a:prstGeom>
          <a:solidFill>
            <a:schemeClr val="accent1"/>
          </a:solidFill>
        </p:spPr>
        <p:txBody>
          <a:bodyPr wrap="square" rtlCol="0">
            <a:spAutoFit/>
          </a:bodyPr>
          <a:p>
            <a:r>
              <a:rPr lang="en-US" altLang="zh-CN" sz="1200"/>
              <a:t>DC24V </a:t>
            </a:r>
            <a:r>
              <a:rPr lang="zh-CN" altLang="en-US" sz="1200"/>
              <a:t>Legrest</a:t>
            </a:r>
            <a:endParaRPr lang="zh-CN" altLang="en-US" sz="1200"/>
          </a:p>
        </p:txBody>
      </p:sp>
      <p:sp>
        <p:nvSpPr>
          <p:cNvPr id="26" name="文本框 25"/>
          <p:cNvSpPr txBox="1"/>
          <p:nvPr>
            <p:custDataLst>
              <p:tags r:id="rId22"/>
            </p:custDataLst>
          </p:nvPr>
        </p:nvSpPr>
        <p:spPr>
          <a:xfrm>
            <a:off x="10783570" y="2247265"/>
            <a:ext cx="949325" cy="460375"/>
          </a:xfrm>
          <a:prstGeom prst="rect">
            <a:avLst/>
          </a:prstGeom>
          <a:solidFill>
            <a:schemeClr val="accent1"/>
          </a:solidFill>
        </p:spPr>
        <p:txBody>
          <a:bodyPr wrap="square" rtlCol="0">
            <a:spAutoFit/>
          </a:bodyPr>
          <a:p>
            <a:r>
              <a:rPr lang="en-US" altLang="zh-CN" sz="1200"/>
              <a:t>DC24V Power in</a:t>
            </a:r>
            <a:endParaRPr lang="zh-CN" altLang="en-US" sz="1200"/>
          </a:p>
        </p:txBody>
      </p:sp>
      <p:sp>
        <p:nvSpPr>
          <p:cNvPr id="33" name="文本框 32"/>
          <p:cNvSpPr txBox="1"/>
          <p:nvPr>
            <p:custDataLst>
              <p:tags r:id="rId23"/>
            </p:custDataLst>
          </p:nvPr>
        </p:nvSpPr>
        <p:spPr>
          <a:xfrm>
            <a:off x="113030" y="3782060"/>
            <a:ext cx="1141730" cy="365125"/>
          </a:xfrm>
          <a:prstGeom prst="rect">
            <a:avLst/>
          </a:prstGeom>
          <a:solidFill>
            <a:schemeClr val="accent1"/>
          </a:solidFill>
        </p:spPr>
        <p:txBody>
          <a:bodyPr wrap="square" rtlCol="0">
            <a:noAutofit/>
          </a:bodyPr>
          <a:p>
            <a:r>
              <a:rPr lang="en-US" altLang="zh-CN" sz="1200"/>
              <a:t>speak</a:t>
            </a:r>
            <a:r>
              <a:rPr lang="zh-CN" altLang="en-US" sz="1200"/>
              <a:t>er</a:t>
            </a:r>
            <a:r>
              <a:rPr lang="en-US" altLang="zh-CN" sz="1200"/>
              <a:t> </a:t>
            </a:r>
            <a:r>
              <a:rPr lang="zh-CN" altLang="en-US" sz="1200"/>
              <a:t>Right</a:t>
            </a:r>
            <a:r>
              <a:rPr lang="en-US" altLang="zh-CN" sz="1200"/>
              <a:t> </a:t>
            </a:r>
            <a:r>
              <a:rPr lang="zh-CN" altLang="en-US" sz="1200"/>
              <a:t>Lights</a:t>
            </a:r>
            <a:endParaRPr lang="zh-CN" altLang="en-US" sz="1200"/>
          </a:p>
        </p:txBody>
      </p:sp>
      <p:sp>
        <p:nvSpPr>
          <p:cNvPr id="34" name="文本框 33"/>
          <p:cNvSpPr txBox="1"/>
          <p:nvPr>
            <p:custDataLst>
              <p:tags r:id="rId24"/>
            </p:custDataLst>
          </p:nvPr>
        </p:nvSpPr>
        <p:spPr>
          <a:xfrm>
            <a:off x="95250" y="3321685"/>
            <a:ext cx="1159510" cy="365125"/>
          </a:xfrm>
          <a:prstGeom prst="rect">
            <a:avLst/>
          </a:prstGeom>
          <a:solidFill>
            <a:schemeClr val="accent1"/>
          </a:solidFill>
        </p:spPr>
        <p:txBody>
          <a:bodyPr wrap="square" rtlCol="0">
            <a:noAutofit/>
          </a:bodyPr>
          <a:p>
            <a:r>
              <a:rPr lang="en-US" altLang="zh-CN" sz="1200"/>
              <a:t>speaker </a:t>
            </a:r>
            <a:r>
              <a:rPr lang="zh-CN" altLang="en-US" sz="1200"/>
              <a:t>Left</a:t>
            </a:r>
            <a:r>
              <a:rPr lang="en-US" altLang="zh-CN" sz="1200"/>
              <a:t> </a:t>
            </a:r>
            <a:r>
              <a:rPr lang="zh-CN" altLang="en-US" sz="1200"/>
              <a:t>Lights</a:t>
            </a:r>
            <a:endParaRPr lang="zh-CN" altLang="en-US" sz="1200"/>
          </a:p>
        </p:txBody>
      </p:sp>
      <p:sp>
        <p:nvSpPr>
          <p:cNvPr id="35" name="文本框 34"/>
          <p:cNvSpPr txBox="1"/>
          <p:nvPr>
            <p:custDataLst>
              <p:tags r:id="rId25"/>
            </p:custDataLst>
          </p:nvPr>
        </p:nvSpPr>
        <p:spPr>
          <a:xfrm>
            <a:off x="95250" y="4232910"/>
            <a:ext cx="1159510" cy="353060"/>
          </a:xfrm>
          <a:prstGeom prst="rect">
            <a:avLst/>
          </a:prstGeom>
          <a:solidFill>
            <a:schemeClr val="accent1"/>
          </a:solidFill>
        </p:spPr>
        <p:txBody>
          <a:bodyPr wrap="square" rtlCol="0">
            <a:noAutofit/>
          </a:bodyPr>
          <a:p>
            <a:r>
              <a:rPr lang="en-US" altLang="zh-CN" sz="1000"/>
              <a:t>485</a:t>
            </a:r>
            <a:r>
              <a:rPr lang="zh-CN" altLang="en-US" sz="1000"/>
              <a:t>Comm</a:t>
            </a:r>
            <a:r>
              <a:rPr lang="en-US" altLang="zh-CN" sz="1000"/>
              <a:t> </a:t>
            </a:r>
            <a:r>
              <a:rPr lang="zh-CN" altLang="en-US" sz="1000"/>
              <a:t>Mechanism</a:t>
            </a:r>
            <a:endParaRPr lang="zh-CN" altLang="en-US" sz="1000"/>
          </a:p>
        </p:txBody>
      </p:sp>
      <p:sp>
        <p:nvSpPr>
          <p:cNvPr id="36" name="文本框 35"/>
          <p:cNvSpPr txBox="1"/>
          <p:nvPr>
            <p:custDataLst>
              <p:tags r:id="rId26"/>
            </p:custDataLst>
          </p:nvPr>
        </p:nvSpPr>
        <p:spPr>
          <a:xfrm>
            <a:off x="417195" y="5326380"/>
            <a:ext cx="1066800" cy="339725"/>
          </a:xfrm>
          <a:prstGeom prst="rect">
            <a:avLst/>
          </a:prstGeom>
          <a:solidFill>
            <a:schemeClr val="accent1"/>
          </a:solidFill>
        </p:spPr>
        <p:txBody>
          <a:bodyPr wrap="square" rtlCol="0">
            <a:noAutofit/>
          </a:bodyPr>
          <a:p>
            <a:r>
              <a:rPr lang="en-US" altLang="zh-CN" sz="1000"/>
              <a:t>485</a:t>
            </a:r>
            <a:r>
              <a:rPr lang="zh-CN" altLang="en-US" sz="1000"/>
              <a:t>Comm</a:t>
            </a:r>
            <a:r>
              <a:rPr lang="en-US" altLang="zh-CN" sz="1000"/>
              <a:t> </a:t>
            </a:r>
            <a:r>
              <a:rPr lang="zh-CN" altLang="en-US" sz="1000"/>
              <a:t>Legrest</a:t>
            </a:r>
            <a:endParaRPr lang="zh-CN" altLang="en-US" sz="1000"/>
          </a:p>
        </p:txBody>
      </p:sp>
      <p:sp>
        <p:nvSpPr>
          <p:cNvPr id="37" name="文本框 36"/>
          <p:cNvSpPr txBox="1"/>
          <p:nvPr>
            <p:custDataLst>
              <p:tags r:id="rId27"/>
            </p:custDataLst>
          </p:nvPr>
        </p:nvSpPr>
        <p:spPr>
          <a:xfrm>
            <a:off x="2803525" y="5876290"/>
            <a:ext cx="531495" cy="275590"/>
          </a:xfrm>
          <a:prstGeom prst="rect">
            <a:avLst/>
          </a:prstGeom>
          <a:solidFill>
            <a:schemeClr val="accent1"/>
          </a:solidFill>
        </p:spPr>
        <p:txBody>
          <a:bodyPr wrap="square" rtlCol="0">
            <a:spAutoFit/>
          </a:bodyPr>
          <a:p>
            <a:r>
              <a:rPr lang="en-US" altLang="zh-CN" sz="1200"/>
              <a:t>APP</a:t>
            </a:r>
            <a:endParaRPr lang="en-US" altLang="zh-CN" sz="1200"/>
          </a:p>
        </p:txBody>
      </p:sp>
      <p:sp>
        <p:nvSpPr>
          <p:cNvPr id="38" name="文本框 37"/>
          <p:cNvSpPr txBox="1"/>
          <p:nvPr>
            <p:custDataLst>
              <p:tags r:id="rId28"/>
            </p:custDataLst>
          </p:nvPr>
        </p:nvSpPr>
        <p:spPr>
          <a:xfrm>
            <a:off x="1624965" y="5988050"/>
            <a:ext cx="1082040" cy="460375"/>
          </a:xfrm>
          <a:prstGeom prst="rect">
            <a:avLst/>
          </a:prstGeom>
          <a:solidFill>
            <a:schemeClr val="accent1"/>
          </a:solidFill>
        </p:spPr>
        <p:txBody>
          <a:bodyPr wrap="square" rtlCol="0">
            <a:spAutoFit/>
          </a:bodyPr>
          <a:p>
            <a:r>
              <a:rPr lang="en-US" altLang="zh-CN" sz="1200"/>
              <a:t>Power box </a:t>
            </a:r>
            <a:r>
              <a:rPr lang="zh-CN" altLang="en-US" sz="1200"/>
              <a:t>Anti-clamp</a:t>
            </a:r>
            <a:endParaRPr lang="zh-CN" altLang="en-US" sz="1200"/>
          </a:p>
        </p:txBody>
      </p:sp>
      <p:cxnSp>
        <p:nvCxnSpPr>
          <p:cNvPr id="39" name="肘形连接符 38"/>
          <p:cNvCxnSpPr>
            <a:stCxn id="17" idx="2"/>
          </p:cNvCxnSpPr>
          <p:nvPr/>
        </p:nvCxnSpPr>
        <p:spPr>
          <a:xfrm rot="5400000">
            <a:off x="3815715" y="1878330"/>
            <a:ext cx="498475" cy="17145"/>
          </a:xfrm>
          <a:prstGeom prst="bentConnector3">
            <a:avLst>
              <a:gd name="adj1" fmla="val 5006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肘形连接符 39"/>
          <p:cNvCxnSpPr>
            <a:stCxn id="16" idx="1"/>
          </p:cNvCxnSpPr>
          <p:nvPr>
            <p:custDataLst>
              <p:tags r:id="rId29"/>
            </p:custDataLst>
          </p:nvPr>
        </p:nvCxnSpPr>
        <p:spPr>
          <a:xfrm rot="10800000">
            <a:off x="10489565" y="3906520"/>
            <a:ext cx="541020" cy="11430"/>
          </a:xfrm>
          <a:prstGeom prst="bentConnector3">
            <a:avLst>
              <a:gd name="adj1" fmla="val 4988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肘形连接符 40"/>
          <p:cNvCxnSpPr>
            <a:stCxn id="26" idx="1"/>
          </p:cNvCxnSpPr>
          <p:nvPr>
            <p:custDataLst>
              <p:tags r:id="rId30"/>
            </p:custDataLst>
          </p:nvPr>
        </p:nvCxnSpPr>
        <p:spPr>
          <a:xfrm rot="10800000" flipV="1">
            <a:off x="10467975" y="2477770"/>
            <a:ext cx="315595" cy="187325"/>
          </a:xfrm>
          <a:prstGeom prst="bentConnector3">
            <a:avLst>
              <a:gd name="adj1" fmla="val 4989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肘形连接符 41"/>
          <p:cNvCxnSpPr/>
          <p:nvPr>
            <p:custDataLst>
              <p:tags r:id="rId31"/>
            </p:custDataLst>
          </p:nvPr>
        </p:nvCxnSpPr>
        <p:spPr>
          <a:xfrm rot="10800000" flipV="1">
            <a:off x="9578975" y="1875155"/>
            <a:ext cx="1231900" cy="857250"/>
          </a:xfrm>
          <a:prstGeom prst="bentConnector3">
            <a:avLst>
              <a:gd name="adj1" fmla="val 4994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肘形连接符 42"/>
          <p:cNvCxnSpPr/>
          <p:nvPr>
            <p:custDataLst>
              <p:tags r:id="rId32"/>
            </p:custDataLst>
          </p:nvPr>
        </p:nvCxnSpPr>
        <p:spPr>
          <a:xfrm rot="5400000">
            <a:off x="9436735" y="1880235"/>
            <a:ext cx="727710" cy="506095"/>
          </a:xfrm>
          <a:prstGeom prst="bentConnector3">
            <a:avLst>
              <a:gd name="adj1" fmla="val 5004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肘形连接符 43"/>
          <p:cNvCxnSpPr/>
          <p:nvPr>
            <p:custDataLst>
              <p:tags r:id="rId33"/>
            </p:custDataLst>
          </p:nvPr>
        </p:nvCxnSpPr>
        <p:spPr>
          <a:xfrm rot="5400000">
            <a:off x="9227820" y="1878330"/>
            <a:ext cx="498475" cy="17145"/>
          </a:xfrm>
          <a:prstGeom prst="bentConnector3">
            <a:avLst>
              <a:gd name="adj1" fmla="val 5006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肘形连接符 44"/>
          <p:cNvCxnSpPr/>
          <p:nvPr>
            <p:custDataLst>
              <p:tags r:id="rId34"/>
            </p:custDataLst>
          </p:nvPr>
        </p:nvCxnSpPr>
        <p:spPr>
          <a:xfrm rot="5400000">
            <a:off x="4870450" y="1829435"/>
            <a:ext cx="440690" cy="14605"/>
          </a:xfrm>
          <a:prstGeom prst="bentConnector3">
            <a:avLst>
              <a:gd name="adj1" fmla="val 5007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肘形连接符 45"/>
          <p:cNvCxnSpPr/>
          <p:nvPr>
            <p:custDataLst>
              <p:tags r:id="rId35"/>
            </p:custDataLst>
          </p:nvPr>
        </p:nvCxnSpPr>
        <p:spPr>
          <a:xfrm rot="5400000">
            <a:off x="5676900" y="1814195"/>
            <a:ext cx="443865" cy="8636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肘形连接符 46"/>
          <p:cNvCxnSpPr/>
          <p:nvPr>
            <p:custDataLst>
              <p:tags r:id="rId36"/>
            </p:custDataLst>
          </p:nvPr>
        </p:nvCxnSpPr>
        <p:spPr>
          <a:xfrm rot="5400000">
            <a:off x="6766560" y="1776730"/>
            <a:ext cx="643890" cy="26670"/>
          </a:xfrm>
          <a:prstGeom prst="bentConnector3">
            <a:avLst>
              <a:gd name="adj1" fmla="val 5009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肘形连接符 47"/>
          <p:cNvCxnSpPr/>
          <p:nvPr>
            <p:custDataLst>
              <p:tags r:id="rId37"/>
            </p:custDataLst>
          </p:nvPr>
        </p:nvCxnSpPr>
        <p:spPr>
          <a:xfrm rot="5400000">
            <a:off x="7810500" y="1743710"/>
            <a:ext cx="584835" cy="3175"/>
          </a:xfrm>
          <a:prstGeom prst="bentConnector3">
            <a:avLst>
              <a:gd name="adj1" fmla="val 5005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肘形连接符 48"/>
          <p:cNvCxnSpPr/>
          <p:nvPr>
            <p:custDataLst>
              <p:tags r:id="rId38"/>
            </p:custDataLst>
          </p:nvPr>
        </p:nvCxnSpPr>
        <p:spPr>
          <a:xfrm rot="5400000">
            <a:off x="8607425" y="1964055"/>
            <a:ext cx="337185" cy="5715"/>
          </a:xfrm>
          <a:prstGeom prst="bentConnector3">
            <a:avLst>
              <a:gd name="adj1" fmla="val 5009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9922510" y="3429635"/>
            <a:ext cx="706120" cy="576580"/>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1" name="肘形连接符 50"/>
          <p:cNvCxnSpPr>
            <a:stCxn id="15" idx="1"/>
          </p:cNvCxnSpPr>
          <p:nvPr/>
        </p:nvCxnSpPr>
        <p:spPr>
          <a:xfrm rot="10800000">
            <a:off x="10532745" y="4391025"/>
            <a:ext cx="358140" cy="18415"/>
          </a:xfrm>
          <a:prstGeom prst="bentConnector3">
            <a:avLst>
              <a:gd name="adj1" fmla="val 4982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肘形连接符 51"/>
          <p:cNvCxnSpPr>
            <a:stCxn id="14" idx="1"/>
          </p:cNvCxnSpPr>
          <p:nvPr>
            <p:custDataLst>
              <p:tags r:id="rId39"/>
            </p:custDataLst>
          </p:nvPr>
        </p:nvCxnSpPr>
        <p:spPr>
          <a:xfrm rot="10800000">
            <a:off x="10424795" y="5078730"/>
            <a:ext cx="466090" cy="8890"/>
          </a:xfrm>
          <a:prstGeom prst="bentConnector3">
            <a:avLst>
              <a:gd name="adj1" fmla="val 4986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肘形连接符 52"/>
          <p:cNvCxnSpPr/>
          <p:nvPr/>
        </p:nvCxnSpPr>
        <p:spPr>
          <a:xfrm rot="16200000">
            <a:off x="9857740" y="5729605"/>
            <a:ext cx="513715" cy="317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肘形连接符 53"/>
          <p:cNvCxnSpPr/>
          <p:nvPr>
            <p:custDataLst>
              <p:tags r:id="rId40"/>
            </p:custDataLst>
          </p:nvPr>
        </p:nvCxnSpPr>
        <p:spPr>
          <a:xfrm rot="16200000">
            <a:off x="2234565" y="5798185"/>
            <a:ext cx="513715" cy="317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肘形连接符 54"/>
          <p:cNvCxnSpPr/>
          <p:nvPr>
            <p:custDataLst>
              <p:tags r:id="rId41"/>
            </p:custDataLst>
          </p:nvPr>
        </p:nvCxnSpPr>
        <p:spPr>
          <a:xfrm rot="16200000">
            <a:off x="2715895" y="5673725"/>
            <a:ext cx="513715" cy="317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肘形连接符 55"/>
          <p:cNvCxnSpPr/>
          <p:nvPr>
            <p:custDataLst>
              <p:tags r:id="rId42"/>
            </p:custDataLst>
          </p:nvPr>
        </p:nvCxnSpPr>
        <p:spPr>
          <a:xfrm rot="16200000">
            <a:off x="4929505" y="5673725"/>
            <a:ext cx="513715" cy="317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肘形连接符 56"/>
          <p:cNvCxnSpPr/>
          <p:nvPr>
            <p:custDataLst>
              <p:tags r:id="rId43"/>
            </p:custDataLst>
          </p:nvPr>
        </p:nvCxnSpPr>
        <p:spPr>
          <a:xfrm rot="16200000" flipV="1">
            <a:off x="5728970" y="5592445"/>
            <a:ext cx="400685" cy="508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肘形连接符 57"/>
          <p:cNvCxnSpPr/>
          <p:nvPr>
            <p:custDataLst>
              <p:tags r:id="rId44"/>
            </p:custDataLst>
          </p:nvPr>
        </p:nvCxnSpPr>
        <p:spPr>
          <a:xfrm rot="16200000">
            <a:off x="6843395" y="5673725"/>
            <a:ext cx="513715" cy="317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肘形连接符 58"/>
          <p:cNvCxnSpPr/>
          <p:nvPr>
            <p:custDataLst>
              <p:tags r:id="rId45"/>
            </p:custDataLst>
          </p:nvPr>
        </p:nvCxnSpPr>
        <p:spPr>
          <a:xfrm rot="16200000">
            <a:off x="7376795" y="5673725"/>
            <a:ext cx="513715" cy="317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肘形连接符 59"/>
          <p:cNvCxnSpPr/>
          <p:nvPr>
            <p:custDataLst>
              <p:tags r:id="rId46"/>
            </p:custDataLst>
          </p:nvPr>
        </p:nvCxnSpPr>
        <p:spPr>
          <a:xfrm rot="16200000">
            <a:off x="7849235" y="5650230"/>
            <a:ext cx="513715" cy="317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肘形连接符 60"/>
          <p:cNvCxnSpPr/>
          <p:nvPr>
            <p:custDataLst>
              <p:tags r:id="rId47"/>
            </p:custDataLst>
          </p:nvPr>
        </p:nvCxnSpPr>
        <p:spPr>
          <a:xfrm rot="16200000" flipV="1">
            <a:off x="8442960" y="5706110"/>
            <a:ext cx="445135" cy="6985"/>
          </a:xfrm>
          <a:prstGeom prst="bentConnector3">
            <a:avLst>
              <a:gd name="adj1" fmla="val 4992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肘形连接符 61"/>
          <p:cNvCxnSpPr>
            <a:stCxn id="12" idx="0"/>
          </p:cNvCxnSpPr>
          <p:nvPr>
            <p:custDataLst>
              <p:tags r:id="rId48"/>
            </p:custDataLst>
          </p:nvPr>
        </p:nvCxnSpPr>
        <p:spPr>
          <a:xfrm rot="16200000" flipV="1">
            <a:off x="8977630" y="5647690"/>
            <a:ext cx="434340" cy="87630"/>
          </a:xfrm>
          <a:prstGeom prst="bentConnector3">
            <a:avLst>
              <a:gd name="adj1" fmla="val 4985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肘形连接符 62"/>
          <p:cNvCxnSpPr>
            <a:stCxn id="34" idx="3"/>
          </p:cNvCxnSpPr>
          <p:nvPr/>
        </p:nvCxnSpPr>
        <p:spPr>
          <a:xfrm>
            <a:off x="1254760" y="3504565"/>
            <a:ext cx="1073785" cy="316865"/>
          </a:xfrm>
          <a:prstGeom prst="bentConnector3">
            <a:avLst>
              <a:gd name="adj1" fmla="val 5003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肘形连接符 63"/>
          <p:cNvCxnSpPr/>
          <p:nvPr>
            <p:custDataLst>
              <p:tags r:id="rId49"/>
            </p:custDataLst>
          </p:nvPr>
        </p:nvCxnSpPr>
        <p:spPr>
          <a:xfrm>
            <a:off x="1236980" y="4016375"/>
            <a:ext cx="1577975" cy="75565"/>
          </a:xfrm>
          <a:prstGeom prst="bentConnector3">
            <a:avLst>
              <a:gd name="adj1" fmla="val 5002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肘形连接符 64"/>
          <p:cNvCxnSpPr/>
          <p:nvPr>
            <p:custDataLst>
              <p:tags r:id="rId50"/>
            </p:custDataLst>
          </p:nvPr>
        </p:nvCxnSpPr>
        <p:spPr>
          <a:xfrm>
            <a:off x="1236980" y="4370705"/>
            <a:ext cx="2016760" cy="42545"/>
          </a:xfrm>
          <a:prstGeom prst="bentConnector3">
            <a:avLst>
              <a:gd name="adj1" fmla="val 5003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肘形连接符 65"/>
          <p:cNvCxnSpPr/>
          <p:nvPr>
            <p:custDataLst>
              <p:tags r:id="rId51"/>
            </p:custDataLst>
          </p:nvPr>
        </p:nvCxnSpPr>
        <p:spPr>
          <a:xfrm flipV="1">
            <a:off x="1439545" y="5130165"/>
            <a:ext cx="347345" cy="196215"/>
          </a:xfrm>
          <a:prstGeom prst="bentConnector3">
            <a:avLst>
              <a:gd name="adj1" fmla="val 5009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3865880" y="142240"/>
            <a:ext cx="4983480" cy="583565"/>
          </a:xfrm>
          <a:prstGeom prst="rect">
            <a:avLst/>
          </a:prstGeom>
          <a:noFill/>
        </p:spPr>
        <p:txBody>
          <a:bodyPr wrap="square" rtlCol="0">
            <a:spAutoFit/>
          </a:bodyPr>
          <a:p>
            <a:r>
              <a:rPr lang="en-US" altLang="zh-CN" sz="3200">
                <a:solidFill>
                  <a:schemeClr val="accent1"/>
                </a:solidFill>
              </a:rPr>
              <a:t>Main PCB instruction </a:t>
            </a:r>
            <a:r>
              <a:rPr lang="zh-CN" altLang="en-US" sz="3200">
                <a:solidFill>
                  <a:schemeClr val="accent1"/>
                </a:solidFill>
              </a:rPr>
              <a:t>Pic.</a:t>
            </a:r>
            <a:endParaRPr lang="zh-CN" altLang="en-US" sz="3200">
              <a:solidFill>
                <a:schemeClr val="accent1"/>
              </a:solidFill>
            </a:endParaRPr>
          </a:p>
        </p:txBody>
      </p:sp>
      <p:sp>
        <p:nvSpPr>
          <p:cNvPr id="68" name="文本框 67"/>
          <p:cNvSpPr txBox="1"/>
          <p:nvPr/>
        </p:nvSpPr>
        <p:spPr>
          <a:xfrm>
            <a:off x="325755" y="4860290"/>
            <a:ext cx="4064000" cy="368300"/>
          </a:xfrm>
          <a:prstGeom prst="rect">
            <a:avLst/>
          </a:prstGeom>
          <a:noFill/>
        </p:spPr>
        <p:txBody>
          <a:bodyPr wrap="square" rtlCol="0">
            <a:spAutoFit/>
          </a:bodyPr>
          <a:p>
            <a:endParaRPr lang="zh-CN" altLang="en-US"/>
          </a:p>
        </p:txBody>
      </p:sp>
      <p:sp>
        <p:nvSpPr>
          <p:cNvPr id="70" name="文本框 69"/>
          <p:cNvSpPr txBox="1"/>
          <p:nvPr>
            <p:custDataLst>
              <p:tags r:id="rId52"/>
            </p:custDataLst>
          </p:nvPr>
        </p:nvSpPr>
        <p:spPr>
          <a:xfrm>
            <a:off x="95250" y="4586605"/>
            <a:ext cx="1322070" cy="320675"/>
          </a:xfrm>
          <a:prstGeom prst="rect">
            <a:avLst/>
          </a:prstGeom>
          <a:solidFill>
            <a:schemeClr val="accent1"/>
          </a:solidFill>
        </p:spPr>
        <p:txBody>
          <a:bodyPr wrap="square" rtlCol="0">
            <a:noAutofit/>
          </a:bodyPr>
          <a:p>
            <a:r>
              <a:rPr lang="en-US" altLang="zh-CN" sz="1000"/>
              <a:t>485</a:t>
            </a:r>
            <a:r>
              <a:rPr lang="zh-CN" altLang="en-US" sz="1000"/>
              <a:t>Comm</a:t>
            </a:r>
            <a:r>
              <a:rPr lang="en-US" altLang="zh-CN" sz="1000"/>
              <a:t> </a:t>
            </a:r>
            <a:r>
              <a:rPr lang="zh-CN" altLang="en-US" sz="1000"/>
              <a:t>Left</a:t>
            </a:r>
            <a:r>
              <a:rPr lang="en-US" altLang="zh-CN" sz="1000"/>
              <a:t> </a:t>
            </a:r>
            <a:r>
              <a:rPr lang="zh-CN" altLang="en-US" sz="1000"/>
              <a:t>Armrest</a:t>
            </a:r>
            <a:endParaRPr lang="zh-CN" altLang="en-US" sz="1000"/>
          </a:p>
        </p:txBody>
      </p:sp>
      <p:sp>
        <p:nvSpPr>
          <p:cNvPr id="71" name="文本框 70"/>
          <p:cNvSpPr txBox="1"/>
          <p:nvPr>
            <p:custDataLst>
              <p:tags r:id="rId53"/>
            </p:custDataLst>
          </p:nvPr>
        </p:nvSpPr>
        <p:spPr>
          <a:xfrm>
            <a:off x="77470" y="4911090"/>
            <a:ext cx="1322070" cy="398780"/>
          </a:xfrm>
          <a:prstGeom prst="rect">
            <a:avLst/>
          </a:prstGeom>
          <a:solidFill>
            <a:schemeClr val="accent1"/>
          </a:solidFill>
        </p:spPr>
        <p:txBody>
          <a:bodyPr wrap="square" rtlCol="0">
            <a:spAutoFit/>
          </a:bodyPr>
          <a:p>
            <a:r>
              <a:rPr lang="en-US" altLang="zh-CN" sz="1000"/>
              <a:t>485</a:t>
            </a:r>
            <a:r>
              <a:rPr lang="zh-CN" altLang="en-US" sz="1000"/>
              <a:t>Comm</a:t>
            </a:r>
            <a:r>
              <a:rPr lang="en-US" altLang="zh-CN" sz="1000"/>
              <a:t> </a:t>
            </a:r>
            <a:r>
              <a:rPr lang="zh-CN" altLang="en-US" sz="1000"/>
              <a:t>Right</a:t>
            </a:r>
            <a:r>
              <a:rPr lang="en-US" altLang="zh-CN" sz="1000"/>
              <a:t> </a:t>
            </a:r>
            <a:r>
              <a:rPr lang="zh-CN" altLang="en-US" sz="1000"/>
              <a:t>Armrest</a:t>
            </a:r>
            <a:endParaRPr lang="zh-CN" altLang="en-US" sz="1000"/>
          </a:p>
        </p:txBody>
      </p:sp>
      <p:cxnSp>
        <p:nvCxnSpPr>
          <p:cNvPr id="72" name="肘形连接符 71"/>
          <p:cNvCxnSpPr>
            <a:stCxn id="70" idx="3"/>
          </p:cNvCxnSpPr>
          <p:nvPr/>
        </p:nvCxnSpPr>
        <p:spPr>
          <a:xfrm flipV="1">
            <a:off x="1417320" y="4652645"/>
            <a:ext cx="931545" cy="94615"/>
          </a:xfrm>
          <a:prstGeom prst="bentConnector3">
            <a:avLst>
              <a:gd name="adj1" fmla="val 5003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肘形连接符 72"/>
          <p:cNvCxnSpPr>
            <a:stCxn id="71" idx="3"/>
          </p:cNvCxnSpPr>
          <p:nvPr/>
        </p:nvCxnSpPr>
        <p:spPr>
          <a:xfrm flipV="1">
            <a:off x="1399540" y="4853305"/>
            <a:ext cx="1403985" cy="257175"/>
          </a:xfrm>
          <a:prstGeom prst="bentConnector3">
            <a:avLst>
              <a:gd name="adj1" fmla="val 5002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文本框 74"/>
          <p:cNvSpPr txBox="1"/>
          <p:nvPr>
            <p:custDataLst>
              <p:tags r:id="rId54"/>
            </p:custDataLst>
          </p:nvPr>
        </p:nvSpPr>
        <p:spPr>
          <a:xfrm>
            <a:off x="222885" y="5691505"/>
            <a:ext cx="1066800" cy="460375"/>
          </a:xfrm>
          <a:prstGeom prst="rect">
            <a:avLst/>
          </a:prstGeom>
          <a:solidFill>
            <a:schemeClr val="accent1"/>
          </a:solidFill>
        </p:spPr>
        <p:txBody>
          <a:bodyPr wrap="square" rtlCol="0">
            <a:spAutoFit/>
          </a:bodyPr>
          <a:p>
            <a:r>
              <a:rPr lang="en-US" altLang="zh-CN" sz="1200"/>
              <a:t>485</a:t>
            </a:r>
            <a:r>
              <a:rPr lang="zh-CN" altLang="en-US" sz="1200"/>
              <a:t>Comm</a:t>
            </a:r>
            <a:r>
              <a:rPr lang="en-US" altLang="zh-CN" sz="1200"/>
              <a:t> voice control</a:t>
            </a:r>
            <a:endParaRPr lang="en-US" altLang="zh-CN" sz="1200"/>
          </a:p>
        </p:txBody>
      </p:sp>
      <p:cxnSp>
        <p:nvCxnSpPr>
          <p:cNvPr id="76" name="肘形连接符 75"/>
          <p:cNvCxnSpPr>
            <a:stCxn id="75" idx="3"/>
          </p:cNvCxnSpPr>
          <p:nvPr/>
        </p:nvCxnSpPr>
        <p:spPr>
          <a:xfrm flipV="1">
            <a:off x="1289685" y="4791710"/>
            <a:ext cx="647700" cy="1130300"/>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55"/>
            </p:custDataLst>
          </p:nvPr>
        </p:nvSpPr>
        <p:spPr>
          <a:xfrm>
            <a:off x="641985" y="2798445"/>
            <a:ext cx="842010" cy="275590"/>
          </a:xfrm>
          <a:prstGeom prst="rect">
            <a:avLst/>
          </a:prstGeom>
          <a:solidFill>
            <a:schemeClr val="accent1"/>
          </a:solidFill>
        </p:spPr>
        <p:txBody>
          <a:bodyPr wrap="square" rtlCol="0">
            <a:spAutoFit/>
          </a:bodyPr>
          <a:p>
            <a:r>
              <a:rPr lang="zh-CN" altLang="en-US" sz="1200"/>
              <a:t>Rightvalve</a:t>
            </a:r>
            <a:endParaRPr lang="zh-CN" altLang="en-US" sz="1200"/>
          </a:p>
        </p:txBody>
      </p:sp>
      <p:cxnSp>
        <p:nvCxnSpPr>
          <p:cNvPr id="27" name="肘形连接符 26"/>
          <p:cNvCxnSpPr>
            <a:stCxn id="5" idx="3"/>
          </p:cNvCxnSpPr>
          <p:nvPr/>
        </p:nvCxnSpPr>
        <p:spPr>
          <a:xfrm>
            <a:off x="1483995" y="2533650"/>
            <a:ext cx="503555" cy="73025"/>
          </a:xfrm>
          <a:prstGeom prst="bentConnector3">
            <a:avLst>
              <a:gd name="adj1" fmla="val 5006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肘形连接符 27"/>
          <p:cNvCxnSpPr>
            <a:stCxn id="3" idx="3"/>
          </p:cNvCxnSpPr>
          <p:nvPr/>
        </p:nvCxnSpPr>
        <p:spPr>
          <a:xfrm flipV="1">
            <a:off x="1483995" y="2860040"/>
            <a:ext cx="1030605" cy="76200"/>
          </a:xfrm>
          <a:prstGeom prst="bentConnector3">
            <a:avLst>
              <a:gd name="adj1" fmla="val 5003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 name="图片 40" descr="1c929c4454ac61f45e3722c0bc253fad"/>
          <p:cNvPicPr>
            <a:picLocks noChangeAspect="1"/>
          </p:cNvPicPr>
          <p:nvPr>
            <p:custDataLst>
              <p:tags r:id="rId1"/>
            </p:custDataLst>
          </p:nvPr>
        </p:nvPicPr>
        <p:blipFill>
          <a:blip r:embed="rId2"/>
          <a:srcRect l="13337" t="6496" r="704" b="16418"/>
          <a:stretch>
            <a:fillRect/>
          </a:stretch>
        </p:blipFill>
        <p:spPr>
          <a:xfrm rot="16200000">
            <a:off x="3942715" y="-917575"/>
            <a:ext cx="4082415" cy="8675370"/>
          </a:xfrm>
          <a:prstGeom prst="rect">
            <a:avLst/>
          </a:prstGeom>
        </p:spPr>
      </p:pic>
      <p:sp>
        <p:nvSpPr>
          <p:cNvPr id="14" name="自选图形 1011"/>
          <p:cNvSpPr/>
          <p:nvPr>
            <p:custDataLst>
              <p:tags r:id="rId3"/>
            </p:custDataLst>
          </p:nvPr>
        </p:nvSpPr>
        <p:spPr>
          <a:xfrm>
            <a:off x="5057775" y="814705"/>
            <a:ext cx="1038860" cy="39243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000" b="1">
                <a:latin typeface="Arial" panose="020B0604020202020204" pitchFamily="34" charset="0"/>
                <a:ea typeface="宋体" panose="02010600030101010101" pitchFamily="2" charset="-122"/>
              </a:rPr>
              <a:t>Massage force sensor</a:t>
            </a:r>
            <a:endParaRPr lang="en-US" altLang="zh-CN" sz="1000" b="1">
              <a:latin typeface="Arial" panose="020B0604020202020204" pitchFamily="34" charset="0"/>
              <a:ea typeface="宋体" panose="02010600030101010101" pitchFamily="2" charset="-122"/>
            </a:endParaRPr>
          </a:p>
        </p:txBody>
      </p:sp>
      <p:sp>
        <p:nvSpPr>
          <p:cNvPr id="9" name="自选图形 1011"/>
          <p:cNvSpPr/>
          <p:nvPr>
            <p:custDataLst>
              <p:tags r:id="rId4"/>
            </p:custDataLst>
          </p:nvPr>
        </p:nvSpPr>
        <p:spPr>
          <a:xfrm>
            <a:off x="7360920" y="1005840"/>
            <a:ext cx="918845" cy="25400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000" b="1">
                <a:latin typeface="Arial" panose="020B0604020202020204" pitchFamily="34" charset="0"/>
                <a:ea typeface="宋体" panose="02010600030101010101" pitchFamily="2" charset="-122"/>
              </a:rPr>
              <a:t>DC24 input</a:t>
            </a:r>
            <a:endParaRPr lang="zh-CN" altLang="en-US" sz="1000" b="1">
              <a:latin typeface="Arial" panose="020B0604020202020204" pitchFamily="34" charset="0"/>
              <a:ea typeface="宋体" panose="02010600030101010101" pitchFamily="2" charset="-122"/>
            </a:endParaRPr>
          </a:p>
        </p:txBody>
      </p:sp>
      <p:sp>
        <p:nvSpPr>
          <p:cNvPr id="45" name="自选图形 1011"/>
          <p:cNvSpPr/>
          <p:nvPr>
            <p:custDataLst>
              <p:tags r:id="rId5"/>
            </p:custDataLst>
          </p:nvPr>
        </p:nvSpPr>
        <p:spPr>
          <a:xfrm>
            <a:off x="10876280" y="2441575"/>
            <a:ext cx="1050925" cy="41529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knead</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46" name="自选图形 1011"/>
          <p:cNvSpPr/>
          <p:nvPr>
            <p:custDataLst>
              <p:tags r:id="rId6"/>
            </p:custDataLst>
          </p:nvPr>
        </p:nvSpPr>
        <p:spPr>
          <a:xfrm>
            <a:off x="169545" y="2712085"/>
            <a:ext cx="1085850" cy="50355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walk</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63" name="自选图形 1011"/>
          <p:cNvSpPr/>
          <p:nvPr>
            <p:custDataLst>
              <p:tags r:id="rId7"/>
            </p:custDataLst>
          </p:nvPr>
        </p:nvSpPr>
        <p:spPr>
          <a:xfrm>
            <a:off x="5364480" y="5859780"/>
            <a:ext cx="902970" cy="55816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000" b="1">
                <a:latin typeface="Arial" panose="020B0604020202020204" pitchFamily="34" charset="0"/>
                <a:ea typeface="宋体" panose="02010600030101010101" pitchFamily="2" charset="-122"/>
              </a:rPr>
              <a:t>3D </a:t>
            </a:r>
            <a:r>
              <a:rPr lang="zh-CN" altLang="en-US" sz="1000" b="1">
                <a:latin typeface="Arial" panose="020B0604020202020204" pitchFamily="34" charset="0"/>
                <a:ea typeface="宋体" panose="02010600030101010101" pitchFamily="2" charset="-122"/>
              </a:rPr>
              <a:t>limit</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65" name="自选图形 1011"/>
          <p:cNvSpPr/>
          <p:nvPr>
            <p:custDataLst>
              <p:tags r:id="rId8"/>
            </p:custDataLst>
          </p:nvPr>
        </p:nvSpPr>
        <p:spPr>
          <a:xfrm>
            <a:off x="7752080" y="5733415"/>
            <a:ext cx="873125" cy="71628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000" b="1">
                <a:latin typeface="Arial" panose="020B0604020202020204" pitchFamily="34" charset="0"/>
                <a:ea typeface="宋体" panose="02010600030101010101" pitchFamily="2" charset="-122"/>
              </a:rPr>
              <a:t>3D count s</a:t>
            </a:r>
            <a:r>
              <a:rPr lang="zh-CN" altLang="en-US" sz="1000" b="1">
                <a:latin typeface="Arial" panose="020B0604020202020204" pitchFamily="34" charset="0"/>
                <a:ea typeface="宋体" panose="02010600030101010101" pitchFamily="2" charset="-122"/>
              </a:rPr>
              <a:t>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6" name="自选图形 1011"/>
          <p:cNvSpPr/>
          <p:nvPr>
            <p:custDataLst>
              <p:tags r:id="rId9"/>
            </p:custDataLst>
          </p:nvPr>
        </p:nvSpPr>
        <p:spPr>
          <a:xfrm>
            <a:off x="92710" y="2073910"/>
            <a:ext cx="1162685" cy="36703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walk</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test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10" name="自选图形 1011"/>
          <p:cNvSpPr/>
          <p:nvPr>
            <p:custDataLst>
              <p:tags r:id="rId10"/>
            </p:custDataLst>
          </p:nvPr>
        </p:nvSpPr>
        <p:spPr>
          <a:xfrm>
            <a:off x="184785" y="4819650"/>
            <a:ext cx="1033780" cy="42799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knock</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17" name="自选图形 1011"/>
          <p:cNvSpPr/>
          <p:nvPr>
            <p:custDataLst>
              <p:tags r:id="rId11"/>
            </p:custDataLst>
          </p:nvPr>
        </p:nvSpPr>
        <p:spPr>
          <a:xfrm>
            <a:off x="10631805" y="3435350"/>
            <a:ext cx="1409700" cy="39243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000" b="1">
                <a:latin typeface="Arial" panose="020B0604020202020204" pitchFamily="34" charset="0"/>
                <a:ea typeface="宋体" panose="02010600030101010101" pitchFamily="2" charset="-122"/>
              </a:rPr>
              <a:t>3D </a:t>
            </a:r>
            <a:r>
              <a:rPr lang="zh-CN" altLang="en-US" sz="1000" b="1">
                <a:latin typeface="Arial" panose="020B0604020202020204" pitchFamily="34" charset="0"/>
                <a:ea typeface="宋体" panose="02010600030101010101" pitchFamily="2" charset="-122"/>
              </a:rPr>
              <a:t>radial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24585" name="椭圆 7"/>
          <p:cNvSpPr/>
          <p:nvPr>
            <p:custDataLst>
              <p:tags r:id="rId12"/>
            </p:custDataLst>
          </p:nvPr>
        </p:nvSpPr>
        <p:spPr>
          <a:xfrm>
            <a:off x="5453380" y="3104515"/>
            <a:ext cx="1988820" cy="857250"/>
          </a:xfrm>
          <a:prstGeom prst="ellipse">
            <a:avLst/>
          </a:prstGeom>
          <a:solidFill>
            <a:schemeClr val="accent1">
              <a:alpha val="0"/>
            </a:schemeClr>
          </a:solidFill>
          <a:ln w="38100" cap="flat" cmpd="sng">
            <a:solidFill>
              <a:srgbClr val="FF0000"/>
            </a:solidFill>
            <a:prstDash val="solid"/>
            <a:round/>
            <a:headEnd type="none" w="med" len="med"/>
            <a:tailEnd type="none" w="med" len="med"/>
          </a:ln>
        </p:spPr>
        <p:txBody>
          <a:bodyPr wrap="square" lIns="66357" tIns="33178" rIns="66357" bIns="33178" anchor="t" anchorCtr="0"/>
          <a:p>
            <a:pPr algn="l"/>
            <a:endParaRPr lang="zh-CN" altLang="en-US" sz="1000">
              <a:latin typeface="Arial" panose="020B0604020202020204" pitchFamily="34" charset="0"/>
              <a:ea typeface="宋体" panose="02010600030101010101" pitchFamily="2" charset="-122"/>
            </a:endParaRPr>
          </a:p>
        </p:txBody>
      </p:sp>
      <p:sp>
        <p:nvSpPr>
          <p:cNvPr id="84" name="自选图形 1011"/>
          <p:cNvSpPr/>
          <p:nvPr>
            <p:custDataLst>
              <p:tags r:id="rId13"/>
            </p:custDataLst>
          </p:nvPr>
        </p:nvSpPr>
        <p:spPr>
          <a:xfrm>
            <a:off x="3355975" y="5896610"/>
            <a:ext cx="1012825" cy="50101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knock</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count</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85" name="自选图形 1011"/>
          <p:cNvSpPr/>
          <p:nvPr>
            <p:custDataLst>
              <p:tags r:id="rId14"/>
            </p:custDataLst>
          </p:nvPr>
        </p:nvSpPr>
        <p:spPr>
          <a:xfrm>
            <a:off x="4414520" y="5909945"/>
            <a:ext cx="906145" cy="48768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000" b="1">
                <a:latin typeface="Arial" panose="020B0604020202020204" pitchFamily="34" charset="0"/>
                <a:ea typeface="宋体" panose="02010600030101010101" pitchFamily="2" charset="-122"/>
              </a:rPr>
              <a:t>Anti-crash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91" name="自选图形 1011"/>
          <p:cNvSpPr/>
          <p:nvPr>
            <p:custDataLst>
              <p:tags r:id="rId15"/>
            </p:custDataLst>
          </p:nvPr>
        </p:nvSpPr>
        <p:spPr>
          <a:xfrm>
            <a:off x="6369050" y="5859145"/>
            <a:ext cx="1169670" cy="55880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Mechanism</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Comm</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21" name="自选图形 1011"/>
          <p:cNvSpPr/>
          <p:nvPr>
            <p:custDataLst>
              <p:tags r:id="rId16"/>
            </p:custDataLst>
          </p:nvPr>
        </p:nvSpPr>
        <p:spPr>
          <a:xfrm>
            <a:off x="2319655" y="5832475"/>
            <a:ext cx="992505" cy="52641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Mechanism</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travel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limit</a:t>
            </a:r>
            <a:endParaRPr lang="zh-CN" altLang="en-US" sz="1000" b="1">
              <a:latin typeface="Arial" panose="020B0604020202020204" pitchFamily="34" charset="0"/>
              <a:ea typeface="宋体" panose="02010600030101010101" pitchFamily="2" charset="-122"/>
            </a:endParaRPr>
          </a:p>
        </p:txBody>
      </p:sp>
      <p:sp>
        <p:nvSpPr>
          <p:cNvPr id="37" name="自选图形 1011"/>
          <p:cNvSpPr/>
          <p:nvPr>
            <p:custDataLst>
              <p:tags r:id="rId17"/>
            </p:custDataLst>
          </p:nvPr>
        </p:nvSpPr>
        <p:spPr>
          <a:xfrm>
            <a:off x="8818880" y="5909945"/>
            <a:ext cx="934720" cy="44894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000" b="1">
                <a:latin typeface="Arial" panose="020B0604020202020204" pitchFamily="34" charset="0"/>
                <a:ea typeface="宋体" panose="02010600030101010101" pitchFamily="2" charset="-122"/>
              </a:rPr>
              <a:t>Wide-mid-narrow</a:t>
            </a:r>
            <a:endParaRPr lang="en-US" altLang="zh-CN" sz="1000" b="1">
              <a:latin typeface="Arial" panose="020B0604020202020204" pitchFamily="34" charset="0"/>
              <a:ea typeface="宋体" panose="02010600030101010101" pitchFamily="2" charset="-122"/>
            </a:endParaRPr>
          </a:p>
        </p:txBody>
      </p:sp>
      <p:sp>
        <p:nvSpPr>
          <p:cNvPr id="39" name="自选图形 1011"/>
          <p:cNvSpPr/>
          <p:nvPr>
            <p:custDataLst>
              <p:tags r:id="rId18"/>
            </p:custDataLst>
          </p:nvPr>
        </p:nvSpPr>
        <p:spPr>
          <a:xfrm>
            <a:off x="10876280" y="5052695"/>
            <a:ext cx="1050925" cy="55689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knead</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count</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cxnSp>
        <p:nvCxnSpPr>
          <p:cNvPr id="5" name="肘形连接符 4"/>
          <p:cNvCxnSpPr>
            <a:stCxn id="39" idx="1"/>
          </p:cNvCxnSpPr>
          <p:nvPr/>
        </p:nvCxnSpPr>
        <p:spPr>
          <a:xfrm rot="10800000">
            <a:off x="10092055" y="5273040"/>
            <a:ext cx="784225" cy="58420"/>
          </a:xfrm>
          <a:prstGeom prst="bentConnector3">
            <a:avLst>
              <a:gd name="adj1" fmla="val 4996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肘形连接符 7"/>
          <p:cNvCxnSpPr>
            <a:stCxn id="37" idx="0"/>
          </p:cNvCxnSpPr>
          <p:nvPr/>
        </p:nvCxnSpPr>
        <p:spPr>
          <a:xfrm rot="16200000" flipV="1">
            <a:off x="8968740" y="5592445"/>
            <a:ext cx="469265" cy="165735"/>
          </a:xfrm>
          <a:prstGeom prst="bentConnector3">
            <a:avLst>
              <a:gd name="adj1" fmla="val 4993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肘形连接符 12"/>
          <p:cNvCxnSpPr/>
          <p:nvPr>
            <p:custDataLst>
              <p:tags r:id="rId19"/>
            </p:custDataLst>
          </p:nvPr>
        </p:nvCxnSpPr>
        <p:spPr>
          <a:xfrm rot="16200000">
            <a:off x="4006215" y="5445125"/>
            <a:ext cx="476885" cy="42545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custDataLst>
              <p:tags r:id="rId20"/>
            </p:custDataLst>
          </p:nvPr>
        </p:nvCxnSpPr>
        <p:spPr>
          <a:xfrm rot="16200000">
            <a:off x="4833620" y="5685790"/>
            <a:ext cx="478790" cy="30480"/>
          </a:xfrm>
          <a:prstGeom prst="bentConnector3">
            <a:avLst>
              <a:gd name="adj1" fmla="val 4986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肘形连接符 15"/>
          <p:cNvCxnSpPr/>
          <p:nvPr>
            <p:custDataLst>
              <p:tags r:id="rId21"/>
            </p:custDataLst>
          </p:nvPr>
        </p:nvCxnSpPr>
        <p:spPr>
          <a:xfrm rot="16200000" flipV="1">
            <a:off x="5817870" y="5567680"/>
            <a:ext cx="373380" cy="3175"/>
          </a:xfrm>
          <a:prstGeom prst="bentConnector3">
            <a:avLst>
              <a:gd name="adj1" fmla="val 4991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custDataLst>
              <p:tags r:id="rId22"/>
            </p:custDataLst>
          </p:nvPr>
        </p:nvCxnSpPr>
        <p:spPr>
          <a:xfrm rot="16200000">
            <a:off x="6518910" y="5628640"/>
            <a:ext cx="396875" cy="62865"/>
          </a:xfrm>
          <a:prstGeom prst="bentConnector3">
            <a:avLst>
              <a:gd name="adj1" fmla="val 4992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肘形连接符 18"/>
          <p:cNvCxnSpPr/>
          <p:nvPr>
            <p:custDataLst>
              <p:tags r:id="rId23"/>
            </p:custDataLst>
          </p:nvPr>
        </p:nvCxnSpPr>
        <p:spPr>
          <a:xfrm rot="16200000" flipV="1">
            <a:off x="7974330" y="5588000"/>
            <a:ext cx="323215" cy="889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肘形连接符 21"/>
          <p:cNvCxnSpPr/>
          <p:nvPr>
            <p:custDataLst>
              <p:tags r:id="rId24"/>
            </p:custDataLst>
          </p:nvPr>
        </p:nvCxnSpPr>
        <p:spPr>
          <a:xfrm rot="16200000">
            <a:off x="3025775" y="5362575"/>
            <a:ext cx="473710" cy="473075"/>
          </a:xfrm>
          <a:prstGeom prst="bentConnector3">
            <a:avLst>
              <a:gd name="adj1" fmla="val 4993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肘形连接符 22"/>
          <p:cNvCxnSpPr>
            <a:stCxn id="10" idx="3"/>
          </p:cNvCxnSpPr>
          <p:nvPr/>
        </p:nvCxnSpPr>
        <p:spPr>
          <a:xfrm flipV="1">
            <a:off x="1218565" y="5015865"/>
            <a:ext cx="929640" cy="1778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肘形连接符 23"/>
          <p:cNvCxnSpPr/>
          <p:nvPr>
            <p:custDataLst>
              <p:tags r:id="rId25"/>
            </p:custDataLst>
          </p:nvPr>
        </p:nvCxnSpPr>
        <p:spPr>
          <a:xfrm>
            <a:off x="1219200" y="2973070"/>
            <a:ext cx="791210" cy="33655"/>
          </a:xfrm>
          <a:prstGeom prst="bentConnector3">
            <a:avLst>
              <a:gd name="adj1" fmla="val 5008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肘形连接符 24"/>
          <p:cNvCxnSpPr/>
          <p:nvPr>
            <p:custDataLst>
              <p:tags r:id="rId26"/>
            </p:custDataLst>
          </p:nvPr>
        </p:nvCxnSpPr>
        <p:spPr>
          <a:xfrm flipV="1">
            <a:off x="1219200" y="2312670"/>
            <a:ext cx="929640" cy="1778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p:nvPr/>
        </p:nvCxnSpPr>
        <p:spPr>
          <a:xfrm rot="5400000" flipV="1">
            <a:off x="4925695" y="1903730"/>
            <a:ext cx="1962785" cy="588645"/>
          </a:xfrm>
          <a:prstGeom prst="bentConnector3">
            <a:avLst>
              <a:gd name="adj1" fmla="val 50016"/>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肘形连接符 26"/>
          <p:cNvCxnSpPr>
            <a:stCxn id="9" idx="2"/>
          </p:cNvCxnSpPr>
          <p:nvPr/>
        </p:nvCxnSpPr>
        <p:spPr>
          <a:xfrm rot="5400000">
            <a:off x="7103110" y="1215390"/>
            <a:ext cx="673100" cy="76136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肘形连接符 27"/>
          <p:cNvCxnSpPr/>
          <p:nvPr/>
        </p:nvCxnSpPr>
        <p:spPr>
          <a:xfrm rot="10800000">
            <a:off x="10085705" y="2602865"/>
            <a:ext cx="762000" cy="254000"/>
          </a:xfrm>
          <a:prstGeom prst="bentConnector3">
            <a:avLst>
              <a:gd name="adj1" fmla="val 4991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肘形连接符 28"/>
          <p:cNvCxnSpPr/>
          <p:nvPr>
            <p:custDataLst>
              <p:tags r:id="rId27"/>
            </p:custDataLst>
          </p:nvPr>
        </p:nvCxnSpPr>
        <p:spPr>
          <a:xfrm rot="10800000" flipV="1">
            <a:off x="10015855" y="3688715"/>
            <a:ext cx="615315" cy="90805"/>
          </a:xfrm>
          <a:prstGeom prst="bentConnector3">
            <a:avLst>
              <a:gd name="adj1" fmla="val 4994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3312160" y="164465"/>
            <a:ext cx="5904865" cy="521970"/>
          </a:xfrm>
          <a:prstGeom prst="rect">
            <a:avLst/>
          </a:prstGeom>
          <a:noFill/>
        </p:spPr>
        <p:txBody>
          <a:bodyPr wrap="square" rtlCol="0">
            <a:spAutoFit/>
          </a:bodyPr>
          <a:p>
            <a:pPr algn="l"/>
            <a:r>
              <a:rPr lang="en-US" altLang="zh-CN" sz="2800">
                <a:solidFill>
                  <a:schemeClr val="accent1"/>
                </a:solidFill>
              </a:rPr>
              <a:t>Upper </a:t>
            </a:r>
            <a:r>
              <a:rPr lang="zh-CN" altLang="en-US" sz="2800">
                <a:solidFill>
                  <a:schemeClr val="accent1"/>
                </a:solidFill>
              </a:rPr>
              <a:t>Mechanism</a:t>
            </a:r>
            <a:r>
              <a:rPr lang="en-US" altLang="zh-CN" sz="2800">
                <a:solidFill>
                  <a:schemeClr val="accent1"/>
                </a:solidFill>
              </a:rPr>
              <a:t> </a:t>
            </a:r>
            <a:r>
              <a:rPr lang="zh-CN" altLang="en-US" sz="2800">
                <a:solidFill>
                  <a:schemeClr val="accent1"/>
                </a:solidFill>
              </a:rPr>
              <a:t>InstructionPic.</a:t>
            </a:r>
            <a:endParaRPr lang="zh-CN" altLang="en-US" sz="2800">
              <a:solidFill>
                <a:schemeClr val="accen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 name="文本框 29"/>
          <p:cNvSpPr txBox="1"/>
          <p:nvPr>
            <p:custDataLst>
              <p:tags r:id="rId1"/>
            </p:custDataLst>
          </p:nvPr>
        </p:nvSpPr>
        <p:spPr>
          <a:xfrm>
            <a:off x="2393315" y="164465"/>
            <a:ext cx="6986905" cy="583565"/>
          </a:xfrm>
          <a:prstGeom prst="rect">
            <a:avLst/>
          </a:prstGeom>
          <a:noFill/>
        </p:spPr>
        <p:txBody>
          <a:bodyPr wrap="square" rtlCol="0">
            <a:spAutoFit/>
          </a:bodyPr>
          <a:p>
            <a:pPr algn="l"/>
            <a:r>
              <a:rPr lang="en-US" altLang="zh-CN" sz="3200">
                <a:solidFill>
                  <a:schemeClr val="accent1"/>
                </a:solidFill>
              </a:rPr>
              <a:t>Lower </a:t>
            </a:r>
            <a:r>
              <a:rPr lang="zh-CN" altLang="en-US" sz="3200">
                <a:solidFill>
                  <a:schemeClr val="accent1"/>
                </a:solidFill>
              </a:rPr>
              <a:t>Mechanism</a:t>
            </a:r>
            <a:r>
              <a:rPr lang="en-US" altLang="zh-CN" sz="3200">
                <a:solidFill>
                  <a:schemeClr val="accent1"/>
                </a:solidFill>
              </a:rPr>
              <a:t> </a:t>
            </a:r>
            <a:r>
              <a:rPr lang="zh-CN" altLang="en-US" sz="3200">
                <a:solidFill>
                  <a:schemeClr val="accent1"/>
                </a:solidFill>
              </a:rPr>
              <a:t>Instruction</a:t>
            </a:r>
            <a:r>
              <a:rPr lang="en-US" altLang="zh-CN" sz="3200">
                <a:solidFill>
                  <a:schemeClr val="accent1"/>
                </a:solidFill>
              </a:rPr>
              <a:t> </a:t>
            </a:r>
            <a:r>
              <a:rPr lang="zh-CN" altLang="en-US" sz="3200">
                <a:solidFill>
                  <a:schemeClr val="accent1"/>
                </a:solidFill>
              </a:rPr>
              <a:t>Pic.</a:t>
            </a:r>
            <a:endParaRPr lang="zh-CN" altLang="en-US" sz="3200">
              <a:solidFill>
                <a:schemeClr val="accent1"/>
              </a:solidFill>
            </a:endParaRPr>
          </a:p>
        </p:txBody>
      </p:sp>
      <p:pic>
        <p:nvPicPr>
          <p:cNvPr id="5" name="图片 4" descr="91e44e4302a1e5786feed0ddc1e72e6b"/>
          <p:cNvPicPr>
            <a:picLocks noChangeAspect="1"/>
          </p:cNvPicPr>
          <p:nvPr>
            <p:custDataLst>
              <p:tags r:id="rId2"/>
            </p:custDataLst>
          </p:nvPr>
        </p:nvPicPr>
        <p:blipFill>
          <a:blip r:embed="rId3"/>
          <a:srcRect l="14368" t="9977" r="-14368" b="30223"/>
          <a:stretch>
            <a:fillRect/>
          </a:stretch>
        </p:blipFill>
        <p:spPr>
          <a:xfrm rot="5400000">
            <a:off x="3973195" y="721360"/>
            <a:ext cx="3674110" cy="5630545"/>
          </a:xfrm>
          <a:prstGeom prst="rect">
            <a:avLst/>
          </a:prstGeom>
        </p:spPr>
      </p:pic>
      <p:cxnSp>
        <p:nvCxnSpPr>
          <p:cNvPr id="64" name="肘形连接符 63"/>
          <p:cNvCxnSpPr/>
          <p:nvPr>
            <p:custDataLst>
              <p:tags r:id="rId4"/>
            </p:custDataLst>
          </p:nvPr>
        </p:nvCxnSpPr>
        <p:spPr>
          <a:xfrm>
            <a:off x="1248410" y="2386330"/>
            <a:ext cx="2682240" cy="100965"/>
          </a:xfrm>
          <a:prstGeom prst="bentConnector3">
            <a:avLst>
              <a:gd name="adj1" fmla="val 5002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肘形连接符 65"/>
          <p:cNvCxnSpPr/>
          <p:nvPr>
            <p:custDataLst>
              <p:tags r:id="rId5"/>
            </p:custDataLst>
          </p:nvPr>
        </p:nvCxnSpPr>
        <p:spPr>
          <a:xfrm>
            <a:off x="2059940" y="4034790"/>
            <a:ext cx="1443355" cy="12065"/>
          </a:xfrm>
          <a:prstGeom prst="bentConnector3">
            <a:avLst>
              <a:gd name="adj1" fmla="val 5002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自选图形 1011"/>
          <p:cNvSpPr/>
          <p:nvPr>
            <p:custDataLst>
              <p:tags r:id="rId6"/>
            </p:custDataLst>
          </p:nvPr>
        </p:nvSpPr>
        <p:spPr>
          <a:xfrm>
            <a:off x="7125970" y="788035"/>
            <a:ext cx="1045845" cy="58864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knead</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count</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cxnSp>
        <p:nvCxnSpPr>
          <p:cNvPr id="68" name="肘形连接符 67"/>
          <p:cNvCxnSpPr/>
          <p:nvPr>
            <p:custDataLst>
              <p:tags r:id="rId7"/>
            </p:custDataLst>
          </p:nvPr>
        </p:nvCxnSpPr>
        <p:spPr>
          <a:xfrm>
            <a:off x="1248410" y="3256915"/>
            <a:ext cx="2751455" cy="3810"/>
          </a:xfrm>
          <a:prstGeom prst="bentConnector3">
            <a:avLst>
              <a:gd name="adj1" fmla="val 5001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自选图形 1011"/>
          <p:cNvSpPr/>
          <p:nvPr>
            <p:custDataLst>
              <p:tags r:id="rId8"/>
            </p:custDataLst>
          </p:nvPr>
        </p:nvSpPr>
        <p:spPr>
          <a:xfrm>
            <a:off x="9022715" y="2487295"/>
            <a:ext cx="1009015" cy="38227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Width</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cxnSp>
        <p:nvCxnSpPr>
          <p:cNvPr id="70" name="肘形连接符 69"/>
          <p:cNvCxnSpPr>
            <a:stCxn id="69" idx="1"/>
          </p:cNvCxnSpPr>
          <p:nvPr>
            <p:custDataLst>
              <p:tags r:id="rId9"/>
            </p:custDataLst>
          </p:nvPr>
        </p:nvCxnSpPr>
        <p:spPr>
          <a:xfrm rot="10800000" flipV="1">
            <a:off x="8496935" y="2678430"/>
            <a:ext cx="525780" cy="151765"/>
          </a:xfrm>
          <a:prstGeom prst="bentConnector3">
            <a:avLst>
              <a:gd name="adj1" fmla="val 4987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自选图形 1011"/>
          <p:cNvSpPr/>
          <p:nvPr>
            <p:custDataLst>
              <p:tags r:id="rId10"/>
            </p:custDataLst>
          </p:nvPr>
        </p:nvSpPr>
        <p:spPr>
          <a:xfrm>
            <a:off x="5708015" y="5374005"/>
            <a:ext cx="1417955" cy="56261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walk</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travel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limit</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cxnSp>
        <p:nvCxnSpPr>
          <p:cNvPr id="72" name="肘形连接符 71"/>
          <p:cNvCxnSpPr>
            <a:stCxn id="71" idx="0"/>
          </p:cNvCxnSpPr>
          <p:nvPr>
            <p:custDataLst>
              <p:tags r:id="rId11"/>
            </p:custDataLst>
          </p:nvPr>
        </p:nvCxnSpPr>
        <p:spPr>
          <a:xfrm rot="16200000">
            <a:off x="6316345" y="4827270"/>
            <a:ext cx="647065" cy="44577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自选图形 1011"/>
          <p:cNvSpPr/>
          <p:nvPr>
            <p:custDataLst>
              <p:tags r:id="rId12"/>
            </p:custDataLst>
          </p:nvPr>
        </p:nvSpPr>
        <p:spPr>
          <a:xfrm>
            <a:off x="7234555" y="5417185"/>
            <a:ext cx="1060450" cy="61150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Mechanism</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Comm</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cxnSp>
        <p:nvCxnSpPr>
          <p:cNvPr id="74" name="肘形连接符 73"/>
          <p:cNvCxnSpPr/>
          <p:nvPr>
            <p:custDataLst>
              <p:tags r:id="rId13"/>
            </p:custDataLst>
          </p:nvPr>
        </p:nvCxnSpPr>
        <p:spPr>
          <a:xfrm rot="16200000" flipV="1">
            <a:off x="7416800" y="4957445"/>
            <a:ext cx="591820" cy="287020"/>
          </a:xfrm>
          <a:prstGeom prst="bentConnector3">
            <a:avLst>
              <a:gd name="adj1" fmla="val 4989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自选图形 1011"/>
          <p:cNvSpPr/>
          <p:nvPr>
            <p:custDataLst>
              <p:tags r:id="rId14"/>
            </p:custDataLst>
          </p:nvPr>
        </p:nvSpPr>
        <p:spPr>
          <a:xfrm>
            <a:off x="5198110" y="857250"/>
            <a:ext cx="663575" cy="58864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000" b="1">
                <a:latin typeface="Arial" panose="020B0604020202020204" pitchFamily="34" charset="0"/>
                <a:ea typeface="宋体" panose="02010600030101010101" pitchFamily="2" charset="-122"/>
              </a:rPr>
              <a:t>DC24 </a:t>
            </a:r>
            <a:r>
              <a:rPr lang="zh-CN" altLang="en-US" sz="1000" b="1">
                <a:latin typeface="Arial" panose="020B0604020202020204" pitchFamily="34" charset="0"/>
                <a:ea typeface="宋体" panose="02010600030101010101" pitchFamily="2" charset="-122"/>
              </a:rPr>
              <a:t>input</a:t>
            </a:r>
            <a:endParaRPr lang="zh-CN" altLang="en-US" sz="1000" b="1">
              <a:latin typeface="Arial" panose="020B0604020202020204" pitchFamily="34" charset="0"/>
              <a:ea typeface="宋体" panose="02010600030101010101" pitchFamily="2" charset="-122"/>
            </a:endParaRPr>
          </a:p>
        </p:txBody>
      </p:sp>
      <p:cxnSp>
        <p:nvCxnSpPr>
          <p:cNvPr id="23" name="肘形连接符 22"/>
          <p:cNvCxnSpPr>
            <a:stCxn id="22" idx="2"/>
          </p:cNvCxnSpPr>
          <p:nvPr>
            <p:custDataLst>
              <p:tags r:id="rId15"/>
            </p:custDataLst>
          </p:nvPr>
        </p:nvCxnSpPr>
        <p:spPr>
          <a:xfrm rot="5400000" flipV="1">
            <a:off x="5285105" y="1691005"/>
            <a:ext cx="502285" cy="1143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肘形连接符 23"/>
          <p:cNvCxnSpPr/>
          <p:nvPr>
            <p:custDataLst>
              <p:tags r:id="rId16"/>
            </p:custDataLst>
          </p:nvPr>
        </p:nvCxnSpPr>
        <p:spPr>
          <a:xfrm rot="5400000" flipV="1">
            <a:off x="7419975" y="1536065"/>
            <a:ext cx="364490" cy="66675"/>
          </a:xfrm>
          <a:prstGeom prst="bentConnector3">
            <a:avLst>
              <a:gd name="adj1" fmla="val 5008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自选图形 1011"/>
          <p:cNvSpPr/>
          <p:nvPr>
            <p:custDataLst>
              <p:tags r:id="rId17"/>
            </p:custDataLst>
          </p:nvPr>
        </p:nvSpPr>
        <p:spPr>
          <a:xfrm>
            <a:off x="9380855" y="3634105"/>
            <a:ext cx="1143000" cy="52070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knock</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count</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signal</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cxnSp>
        <p:nvCxnSpPr>
          <p:cNvPr id="26" name="肘形连接符 25"/>
          <p:cNvCxnSpPr>
            <a:stCxn id="25" idx="1"/>
          </p:cNvCxnSpPr>
          <p:nvPr>
            <p:custDataLst>
              <p:tags r:id="rId18"/>
            </p:custDataLst>
          </p:nvPr>
        </p:nvCxnSpPr>
        <p:spPr>
          <a:xfrm rot="10800000">
            <a:off x="8479790" y="3445510"/>
            <a:ext cx="901065" cy="448945"/>
          </a:xfrm>
          <a:prstGeom prst="bentConnector3">
            <a:avLst>
              <a:gd name="adj1" fmla="val 499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自选图形 1011"/>
          <p:cNvSpPr/>
          <p:nvPr>
            <p:custDataLst>
              <p:tags r:id="rId19"/>
            </p:custDataLst>
          </p:nvPr>
        </p:nvSpPr>
        <p:spPr>
          <a:xfrm>
            <a:off x="1249045" y="2943225"/>
            <a:ext cx="1253490" cy="44640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knock</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4" name="自选图形 1011"/>
          <p:cNvSpPr/>
          <p:nvPr>
            <p:custDataLst>
              <p:tags r:id="rId20"/>
            </p:custDataLst>
          </p:nvPr>
        </p:nvSpPr>
        <p:spPr>
          <a:xfrm>
            <a:off x="1137920" y="2032000"/>
            <a:ext cx="1171575" cy="45085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knead</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31" name="自选图形 1011"/>
          <p:cNvSpPr/>
          <p:nvPr>
            <p:custDataLst>
              <p:tags r:id="rId21"/>
            </p:custDataLst>
          </p:nvPr>
        </p:nvSpPr>
        <p:spPr>
          <a:xfrm>
            <a:off x="918210" y="3687445"/>
            <a:ext cx="965200" cy="55626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walk</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test</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sp>
        <p:nvSpPr>
          <p:cNvPr id="32" name="自选图形 1011"/>
          <p:cNvSpPr/>
          <p:nvPr>
            <p:custDataLst>
              <p:tags r:id="rId22"/>
            </p:custDataLst>
          </p:nvPr>
        </p:nvSpPr>
        <p:spPr>
          <a:xfrm>
            <a:off x="3750945" y="5269865"/>
            <a:ext cx="1004570" cy="41211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000" b="1">
                <a:latin typeface="Arial" panose="020B0604020202020204" pitchFamily="34" charset="0"/>
                <a:ea typeface="宋体" panose="02010600030101010101" pitchFamily="2" charset="-122"/>
              </a:rPr>
              <a:t>walk</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motor</a:t>
            </a:r>
            <a:r>
              <a:rPr lang="en-US" altLang="zh-CN" sz="1000" b="1">
                <a:latin typeface="Arial" panose="020B0604020202020204" pitchFamily="34" charset="0"/>
                <a:ea typeface="宋体" panose="02010600030101010101" pitchFamily="2" charset="-122"/>
              </a:rPr>
              <a:t> </a:t>
            </a:r>
            <a:r>
              <a:rPr lang="zh-CN" altLang="en-US" sz="1000" b="1">
                <a:latin typeface="Arial" panose="020B0604020202020204" pitchFamily="34" charset="0"/>
                <a:ea typeface="宋体" panose="02010600030101010101" pitchFamily="2" charset="-122"/>
              </a:rPr>
              <a:t>connection</a:t>
            </a:r>
            <a:endParaRPr lang="zh-CN" altLang="en-US" sz="1000" b="1">
              <a:latin typeface="Arial" panose="020B0604020202020204" pitchFamily="34" charset="0"/>
              <a:ea typeface="宋体" panose="02010600030101010101" pitchFamily="2" charset="-122"/>
            </a:endParaRPr>
          </a:p>
        </p:txBody>
      </p:sp>
      <p:cxnSp>
        <p:nvCxnSpPr>
          <p:cNvPr id="83" name="肘形连接符 82"/>
          <p:cNvCxnSpPr/>
          <p:nvPr>
            <p:custDataLst>
              <p:tags r:id="rId23"/>
            </p:custDataLst>
          </p:nvPr>
        </p:nvCxnSpPr>
        <p:spPr>
          <a:xfrm rot="16200000">
            <a:off x="3601720" y="4588510"/>
            <a:ext cx="1172210" cy="52705"/>
          </a:xfrm>
          <a:prstGeom prst="bentConnector3">
            <a:avLst>
              <a:gd name="adj1" fmla="val 4997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截图20230603084432"/>
          <p:cNvPicPr>
            <a:picLocks noChangeAspect="1"/>
          </p:cNvPicPr>
          <p:nvPr>
            <p:custDataLst>
              <p:tags r:id="rId1"/>
            </p:custDataLst>
          </p:nvPr>
        </p:nvPicPr>
        <p:blipFill>
          <a:blip r:embed="rId2"/>
          <a:stretch>
            <a:fillRect/>
          </a:stretch>
        </p:blipFill>
        <p:spPr>
          <a:xfrm rot="10800000">
            <a:off x="2578100" y="1707515"/>
            <a:ext cx="6607810" cy="3666490"/>
          </a:xfrm>
          <a:prstGeom prst="rect">
            <a:avLst/>
          </a:prstGeom>
        </p:spPr>
      </p:pic>
      <p:sp>
        <p:nvSpPr>
          <p:cNvPr id="6" name="自选图形 1011"/>
          <p:cNvSpPr/>
          <p:nvPr>
            <p:custDataLst>
              <p:tags r:id="rId3"/>
            </p:custDataLst>
          </p:nvPr>
        </p:nvSpPr>
        <p:spPr>
          <a:xfrm>
            <a:off x="822325" y="3712845"/>
            <a:ext cx="1358900" cy="49466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Upper </a:t>
            </a:r>
            <a:r>
              <a:rPr lang="zh-CN" altLang="en-US" sz="1200" b="1">
                <a:latin typeface="Arial" panose="020B0604020202020204" pitchFamily="34" charset="0"/>
                <a:ea typeface="宋体" panose="02010600030101010101" pitchFamily="2" charset="-122"/>
              </a:rPr>
              <a:t>Legrest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valve</a:t>
            </a:r>
            <a:endParaRPr lang="zh-CN" altLang="en-US" sz="1200" b="1">
              <a:latin typeface="Arial" panose="020B0604020202020204" pitchFamily="34" charset="0"/>
              <a:ea typeface="宋体" panose="02010600030101010101" pitchFamily="2" charset="-122"/>
            </a:endParaRPr>
          </a:p>
        </p:txBody>
      </p:sp>
      <p:sp>
        <p:nvSpPr>
          <p:cNvPr id="7" name="自选图形 1011"/>
          <p:cNvSpPr/>
          <p:nvPr>
            <p:custDataLst>
              <p:tags r:id="rId4"/>
            </p:custDataLst>
          </p:nvPr>
        </p:nvSpPr>
        <p:spPr>
          <a:xfrm>
            <a:off x="715645" y="2517775"/>
            <a:ext cx="1465580" cy="43434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Lower </a:t>
            </a:r>
            <a:r>
              <a:rPr lang="zh-CN" altLang="en-US" sz="1200" b="1">
                <a:latin typeface="Arial" panose="020B0604020202020204" pitchFamily="34" charset="0"/>
                <a:ea typeface="宋体" panose="02010600030101010101" pitchFamily="2" charset="-122"/>
              </a:rPr>
              <a:t>Legrest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valve</a:t>
            </a:r>
            <a:endParaRPr lang="zh-CN" altLang="en-US" sz="1200" b="1">
              <a:latin typeface="Arial" panose="020B0604020202020204" pitchFamily="34" charset="0"/>
              <a:ea typeface="宋体" panose="02010600030101010101" pitchFamily="2" charset="-122"/>
            </a:endParaRPr>
          </a:p>
        </p:txBody>
      </p:sp>
      <p:sp>
        <p:nvSpPr>
          <p:cNvPr id="8" name="自选图形 1011"/>
          <p:cNvSpPr/>
          <p:nvPr>
            <p:custDataLst>
              <p:tags r:id="rId5"/>
            </p:custDataLst>
          </p:nvPr>
        </p:nvSpPr>
        <p:spPr>
          <a:xfrm>
            <a:off x="4413250" y="911225"/>
            <a:ext cx="1043305" cy="37655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DC24V </a:t>
            </a:r>
            <a:r>
              <a:rPr lang="zh-CN" altLang="en-US" sz="1200" b="1">
                <a:latin typeface="Arial" panose="020B0604020202020204" pitchFamily="34" charset="0"/>
                <a:ea typeface="宋体" panose="02010600030101010101" pitchFamily="2" charset="-122"/>
              </a:rPr>
              <a:t>input</a:t>
            </a:r>
            <a:endParaRPr lang="zh-CN" altLang="en-US" sz="1200" b="1">
              <a:latin typeface="Arial" panose="020B0604020202020204" pitchFamily="34" charset="0"/>
              <a:ea typeface="宋体" panose="02010600030101010101" pitchFamily="2" charset="-122"/>
            </a:endParaRPr>
          </a:p>
        </p:txBody>
      </p:sp>
      <p:sp>
        <p:nvSpPr>
          <p:cNvPr id="9" name="自选图形 1011"/>
          <p:cNvSpPr/>
          <p:nvPr>
            <p:custDataLst>
              <p:tags r:id="rId6"/>
            </p:custDataLst>
          </p:nvPr>
        </p:nvSpPr>
        <p:spPr>
          <a:xfrm>
            <a:off x="6215380" y="5702935"/>
            <a:ext cx="1558290" cy="54546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Legrest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rubbing</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signal</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sp>
        <p:nvSpPr>
          <p:cNvPr id="10" name="自选图形 1011"/>
          <p:cNvSpPr/>
          <p:nvPr>
            <p:custDataLst>
              <p:tags r:id="rId7"/>
            </p:custDataLst>
          </p:nvPr>
        </p:nvSpPr>
        <p:spPr>
          <a:xfrm>
            <a:off x="5986780" y="943610"/>
            <a:ext cx="1043305" cy="56642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Legrest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rubbing</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a:t>
            </a:r>
            <a:endParaRPr lang="zh-CN" altLang="en-US" sz="1200" b="1">
              <a:latin typeface="Arial" panose="020B0604020202020204" pitchFamily="34" charset="0"/>
              <a:ea typeface="宋体" panose="02010600030101010101" pitchFamily="2" charset="-122"/>
            </a:endParaRPr>
          </a:p>
        </p:txBody>
      </p:sp>
      <p:sp>
        <p:nvSpPr>
          <p:cNvPr id="11" name="自选图形 1011"/>
          <p:cNvSpPr/>
          <p:nvPr>
            <p:custDataLst>
              <p:tags r:id="rId8"/>
            </p:custDataLst>
          </p:nvPr>
        </p:nvSpPr>
        <p:spPr>
          <a:xfrm>
            <a:off x="7103745" y="943610"/>
            <a:ext cx="893445" cy="57404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Foot roller </a:t>
            </a:r>
            <a:r>
              <a:rPr lang="zh-CN" altLang="en-US" sz="1200" b="1">
                <a:latin typeface="Arial" panose="020B0604020202020204" pitchFamily="34" charset="0"/>
                <a:ea typeface="宋体" panose="02010600030101010101" pitchFamily="2" charset="-122"/>
              </a:rPr>
              <a:t>motor</a:t>
            </a:r>
            <a:endParaRPr lang="zh-CN" altLang="en-US" sz="1200" b="1">
              <a:latin typeface="Arial" panose="020B0604020202020204" pitchFamily="34" charset="0"/>
              <a:ea typeface="宋体" panose="02010600030101010101" pitchFamily="2" charset="-122"/>
            </a:endParaRPr>
          </a:p>
        </p:txBody>
      </p:sp>
      <p:sp>
        <p:nvSpPr>
          <p:cNvPr id="12" name="自选图形 1011"/>
          <p:cNvSpPr/>
          <p:nvPr>
            <p:custDataLst>
              <p:tags r:id="rId9"/>
            </p:custDataLst>
          </p:nvPr>
        </p:nvSpPr>
        <p:spPr>
          <a:xfrm>
            <a:off x="9767570" y="3876675"/>
            <a:ext cx="1330325" cy="51498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Legrest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extend</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a:t>
            </a:r>
            <a:endParaRPr lang="zh-CN" altLang="en-US" sz="1200" b="1">
              <a:latin typeface="Arial" panose="020B0604020202020204" pitchFamily="34" charset="0"/>
              <a:ea typeface="宋体" panose="02010600030101010101" pitchFamily="2" charset="-122"/>
            </a:endParaRPr>
          </a:p>
        </p:txBody>
      </p:sp>
      <p:sp>
        <p:nvSpPr>
          <p:cNvPr id="13" name="自选图形 1011"/>
          <p:cNvSpPr/>
          <p:nvPr>
            <p:custDataLst>
              <p:tags r:id="rId10"/>
            </p:custDataLst>
          </p:nvPr>
        </p:nvSpPr>
        <p:spPr>
          <a:xfrm>
            <a:off x="5333365" y="5702935"/>
            <a:ext cx="776605" cy="65151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extend</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limit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signal</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sp>
        <p:nvSpPr>
          <p:cNvPr id="14" name="自选图形 1011"/>
          <p:cNvSpPr/>
          <p:nvPr>
            <p:custDataLst>
              <p:tags r:id="rId11"/>
            </p:custDataLst>
          </p:nvPr>
        </p:nvSpPr>
        <p:spPr>
          <a:xfrm>
            <a:off x="4060825" y="5702935"/>
            <a:ext cx="1167130" cy="53276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DC5V </a:t>
            </a:r>
            <a:r>
              <a:rPr lang="zh-CN" altLang="en-US" sz="1200" b="1">
                <a:latin typeface="Arial" panose="020B0604020202020204" pitchFamily="34" charset="0"/>
                <a:ea typeface="宋体" panose="02010600030101010101" pitchFamily="2" charset="-122"/>
              </a:rPr>
              <a:t>signal</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sp>
        <p:nvSpPr>
          <p:cNvPr id="15" name="自选图形 1011"/>
          <p:cNvSpPr/>
          <p:nvPr>
            <p:custDataLst>
              <p:tags r:id="rId12"/>
            </p:custDataLst>
          </p:nvPr>
        </p:nvSpPr>
        <p:spPr>
          <a:xfrm>
            <a:off x="3187700" y="864235"/>
            <a:ext cx="1096645" cy="64579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Legrest</a:t>
            </a:r>
            <a:r>
              <a:rPr lang="en-US" altLang="zh-CN" sz="1200" b="1">
                <a:latin typeface="Arial" panose="020B0604020202020204" pitchFamily="34" charset="0"/>
                <a:ea typeface="宋体" panose="02010600030101010101" pitchFamily="2" charset="-122"/>
              </a:rPr>
              <a:t> DC24V </a:t>
            </a:r>
            <a:r>
              <a:rPr lang="zh-CN" altLang="en-US" sz="1200" b="1">
                <a:latin typeface="Arial" panose="020B0604020202020204" pitchFamily="34" charset="0"/>
                <a:ea typeface="宋体" panose="02010600030101010101" pitchFamily="2" charset="-122"/>
              </a:rPr>
              <a:t>output</a:t>
            </a:r>
            <a:endParaRPr lang="zh-CN" altLang="en-US" sz="1200" b="1">
              <a:latin typeface="Arial" panose="020B0604020202020204" pitchFamily="34" charset="0"/>
              <a:ea typeface="宋体" panose="02010600030101010101" pitchFamily="2" charset="-122"/>
            </a:endParaRPr>
          </a:p>
        </p:txBody>
      </p:sp>
      <p:sp>
        <p:nvSpPr>
          <p:cNvPr id="18" name="自选图形 1011"/>
          <p:cNvSpPr/>
          <p:nvPr>
            <p:custDataLst>
              <p:tags r:id="rId13"/>
            </p:custDataLst>
          </p:nvPr>
        </p:nvSpPr>
        <p:spPr>
          <a:xfrm>
            <a:off x="9703435" y="2783205"/>
            <a:ext cx="1315085" cy="57404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Legrest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lights</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cxnSp>
        <p:nvCxnSpPr>
          <p:cNvPr id="20" name="肘形连接符 19"/>
          <p:cNvCxnSpPr/>
          <p:nvPr/>
        </p:nvCxnSpPr>
        <p:spPr>
          <a:xfrm rot="5400000">
            <a:off x="3318510" y="1635125"/>
            <a:ext cx="417195" cy="965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肘形连接符 20"/>
          <p:cNvCxnSpPr/>
          <p:nvPr>
            <p:custDataLst>
              <p:tags r:id="rId14"/>
            </p:custDataLst>
          </p:nvPr>
        </p:nvCxnSpPr>
        <p:spPr>
          <a:xfrm rot="5400000">
            <a:off x="7256145" y="1677670"/>
            <a:ext cx="417195" cy="965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肘形连接符 21"/>
          <p:cNvCxnSpPr/>
          <p:nvPr>
            <p:custDataLst>
              <p:tags r:id="rId15"/>
            </p:custDataLst>
          </p:nvPr>
        </p:nvCxnSpPr>
        <p:spPr>
          <a:xfrm rot="5400000">
            <a:off x="6655435" y="1670050"/>
            <a:ext cx="417195" cy="965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肘形连接符 22"/>
          <p:cNvCxnSpPr/>
          <p:nvPr>
            <p:custDataLst>
              <p:tags r:id="rId16"/>
            </p:custDataLst>
          </p:nvPr>
        </p:nvCxnSpPr>
        <p:spPr>
          <a:xfrm rot="5400000">
            <a:off x="4726305" y="1447800"/>
            <a:ext cx="417195" cy="965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肘形连接符 23"/>
          <p:cNvCxnSpPr>
            <a:stCxn id="18" idx="1"/>
          </p:cNvCxnSpPr>
          <p:nvPr/>
        </p:nvCxnSpPr>
        <p:spPr>
          <a:xfrm rot="10800000">
            <a:off x="8787765" y="2952115"/>
            <a:ext cx="915670" cy="118110"/>
          </a:xfrm>
          <a:prstGeom prst="bentConnector3">
            <a:avLst>
              <a:gd name="adj1" fmla="val 4993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p:nvPr>
            <p:custDataLst>
              <p:tags r:id="rId17"/>
            </p:custDataLst>
          </p:nvPr>
        </p:nvCxnSpPr>
        <p:spPr>
          <a:xfrm rot="10800000">
            <a:off x="8914765" y="4089400"/>
            <a:ext cx="915670" cy="118110"/>
          </a:xfrm>
          <a:prstGeom prst="bentConnector3">
            <a:avLst>
              <a:gd name="adj1" fmla="val 4993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flipV="1">
            <a:off x="2181225" y="4001135"/>
            <a:ext cx="633730" cy="508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肘形连接符 27"/>
          <p:cNvCxnSpPr/>
          <p:nvPr>
            <p:custDataLst>
              <p:tags r:id="rId18"/>
            </p:custDataLst>
          </p:nvPr>
        </p:nvCxnSpPr>
        <p:spPr>
          <a:xfrm flipV="1">
            <a:off x="2181225" y="2783205"/>
            <a:ext cx="633730" cy="5080"/>
          </a:xfrm>
          <a:prstGeom prst="bentConnector3">
            <a:avLst>
              <a:gd name="adj1" fmla="val 4158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肘形连接符 28"/>
          <p:cNvCxnSpPr>
            <a:stCxn id="14" idx="0"/>
          </p:cNvCxnSpPr>
          <p:nvPr/>
        </p:nvCxnSpPr>
        <p:spPr>
          <a:xfrm rot="16200000">
            <a:off x="4358640" y="5369560"/>
            <a:ext cx="618490" cy="47625"/>
          </a:xfrm>
          <a:prstGeom prst="bentConnector3">
            <a:avLst>
              <a:gd name="adj1" fmla="val 4994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肘形连接符 29"/>
          <p:cNvCxnSpPr/>
          <p:nvPr>
            <p:custDataLst>
              <p:tags r:id="rId19"/>
            </p:custDataLst>
          </p:nvPr>
        </p:nvCxnSpPr>
        <p:spPr>
          <a:xfrm rot="16200000">
            <a:off x="5613400" y="5421630"/>
            <a:ext cx="501650" cy="82550"/>
          </a:xfrm>
          <a:prstGeom prst="bentConnector3">
            <a:avLst>
              <a:gd name="adj1" fmla="val 4987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肘形连接符 30"/>
          <p:cNvCxnSpPr/>
          <p:nvPr>
            <p:custDataLst>
              <p:tags r:id="rId20"/>
            </p:custDataLst>
          </p:nvPr>
        </p:nvCxnSpPr>
        <p:spPr>
          <a:xfrm rot="16200000">
            <a:off x="6276975" y="5452745"/>
            <a:ext cx="512445" cy="31115"/>
          </a:xfrm>
          <a:prstGeom prst="bentConnector3">
            <a:avLst>
              <a:gd name="adj1" fmla="val 4993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266825" y="170180"/>
            <a:ext cx="7551420" cy="584200"/>
          </a:xfrm>
          <a:prstGeom prst="rect">
            <a:avLst/>
          </a:prstGeom>
          <a:noFill/>
        </p:spPr>
        <p:txBody>
          <a:bodyPr wrap="square" rtlCol="0">
            <a:noAutofit/>
          </a:bodyPr>
          <a:p>
            <a:pPr algn="l"/>
            <a:r>
              <a:rPr lang="zh-CN" altLang="en-US" sz="3200">
                <a:solidFill>
                  <a:schemeClr val="accent1"/>
                </a:solidFill>
              </a:rPr>
              <a:t>Legrest</a:t>
            </a:r>
            <a:r>
              <a:rPr lang="en-US" altLang="zh-CN" sz="3200">
                <a:solidFill>
                  <a:schemeClr val="accent1"/>
                </a:solidFill>
              </a:rPr>
              <a:t> </a:t>
            </a:r>
            <a:r>
              <a:rPr lang="zh-CN" altLang="en-US" sz="3200">
                <a:solidFill>
                  <a:schemeClr val="accent1"/>
                </a:solidFill>
              </a:rPr>
              <a:t>main</a:t>
            </a:r>
            <a:r>
              <a:rPr lang="en-US" altLang="zh-CN" sz="3200">
                <a:solidFill>
                  <a:schemeClr val="accent1"/>
                </a:solidFill>
              </a:rPr>
              <a:t> </a:t>
            </a:r>
            <a:r>
              <a:rPr lang="zh-CN" altLang="en-US" sz="3200">
                <a:solidFill>
                  <a:schemeClr val="accent1"/>
                </a:solidFill>
              </a:rPr>
              <a:t>PCB</a:t>
            </a:r>
            <a:r>
              <a:rPr lang="en-US" altLang="zh-CN" sz="3200">
                <a:solidFill>
                  <a:schemeClr val="accent1"/>
                </a:solidFill>
              </a:rPr>
              <a:t> </a:t>
            </a:r>
            <a:r>
              <a:rPr lang="zh-CN" altLang="en-US" sz="3200">
                <a:solidFill>
                  <a:schemeClr val="accent1"/>
                </a:solidFill>
              </a:rPr>
              <a:t>connection</a:t>
            </a:r>
            <a:r>
              <a:rPr lang="en-US" altLang="zh-CN" sz="3200">
                <a:solidFill>
                  <a:schemeClr val="accent1"/>
                </a:solidFill>
              </a:rPr>
              <a:t> </a:t>
            </a:r>
            <a:r>
              <a:rPr lang="zh-CN" altLang="en-US" sz="3200">
                <a:solidFill>
                  <a:schemeClr val="accent1"/>
                </a:solidFill>
              </a:rPr>
              <a:t>Instruction</a:t>
            </a:r>
            <a:r>
              <a:rPr lang="en-US" altLang="zh-CN" sz="3200">
                <a:solidFill>
                  <a:schemeClr val="accent1"/>
                </a:solidFill>
              </a:rPr>
              <a:t> </a:t>
            </a:r>
            <a:r>
              <a:rPr lang="zh-CN" altLang="en-US" sz="3200">
                <a:solidFill>
                  <a:schemeClr val="accent1"/>
                </a:solidFill>
              </a:rPr>
              <a:t>Pic.</a:t>
            </a:r>
            <a:endParaRPr lang="zh-CN" altLang="en-US" sz="3200">
              <a:solidFill>
                <a:schemeClr val="accent1"/>
              </a:solidFill>
            </a:endParaRPr>
          </a:p>
        </p:txBody>
      </p:sp>
      <p:sp>
        <p:nvSpPr>
          <p:cNvPr id="34" name="自选图形 1011"/>
          <p:cNvSpPr/>
          <p:nvPr>
            <p:custDataLst>
              <p:tags r:id="rId21"/>
            </p:custDataLst>
          </p:nvPr>
        </p:nvSpPr>
        <p:spPr>
          <a:xfrm>
            <a:off x="2515870" y="5702935"/>
            <a:ext cx="1073785" cy="53276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sz="1200" b="1">
                <a:latin typeface="Arial" panose="020B0604020202020204" pitchFamily="34" charset="0"/>
                <a:ea typeface="宋体" panose="02010600030101010101" pitchFamily="2" charset="-122"/>
              </a:rPr>
              <a:t>485 </a:t>
            </a:r>
            <a:r>
              <a:rPr lang="zh-CN" altLang="en-US" sz="1200" b="1">
                <a:latin typeface="Arial" panose="020B0604020202020204" pitchFamily="34" charset="0"/>
                <a:ea typeface="宋体" panose="02010600030101010101" pitchFamily="2" charset="-122"/>
              </a:rPr>
              <a:t>Comm</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cxnSp>
        <p:nvCxnSpPr>
          <p:cNvPr id="35" name="肘形连接符 34"/>
          <p:cNvCxnSpPr/>
          <p:nvPr>
            <p:custDataLst>
              <p:tags r:id="rId22"/>
            </p:custDataLst>
          </p:nvPr>
        </p:nvCxnSpPr>
        <p:spPr>
          <a:xfrm rot="16200000">
            <a:off x="2912110" y="5391150"/>
            <a:ext cx="618490" cy="47625"/>
          </a:xfrm>
          <a:prstGeom prst="bentConnector3">
            <a:avLst>
              <a:gd name="adj1" fmla="val 4994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 name="图片 29" descr="0a3bae79-eee1-428a-ae06-c37e0aae1d7e"/>
          <p:cNvPicPr>
            <a:picLocks noChangeAspect="1"/>
          </p:cNvPicPr>
          <p:nvPr>
            <p:custDataLst>
              <p:tags r:id="rId1"/>
            </p:custDataLst>
          </p:nvPr>
        </p:nvPicPr>
        <p:blipFill>
          <a:blip r:embed="rId2"/>
          <a:srcRect l="19784" t="24712" r="18541" b="23055"/>
          <a:stretch>
            <a:fillRect/>
          </a:stretch>
        </p:blipFill>
        <p:spPr>
          <a:xfrm flipH="1">
            <a:off x="8608060" y="4470400"/>
            <a:ext cx="1866900" cy="1108075"/>
          </a:xfrm>
          <a:prstGeom prst="rect">
            <a:avLst/>
          </a:prstGeom>
        </p:spPr>
      </p:pic>
      <p:pic>
        <p:nvPicPr>
          <p:cNvPr id="29" name="图片 28" descr="2cb20608-ac96-49f6-a729-1190845b028a"/>
          <p:cNvPicPr>
            <a:picLocks noChangeAspect="1"/>
          </p:cNvPicPr>
          <p:nvPr>
            <p:custDataLst>
              <p:tags r:id="rId3"/>
            </p:custDataLst>
          </p:nvPr>
        </p:nvPicPr>
        <p:blipFill>
          <a:blip r:embed="rId4"/>
          <a:srcRect l="22759" t="22165" r="17510" b="12819"/>
          <a:stretch>
            <a:fillRect/>
          </a:stretch>
        </p:blipFill>
        <p:spPr>
          <a:xfrm>
            <a:off x="6408420" y="4470400"/>
            <a:ext cx="1383665" cy="1108075"/>
          </a:xfrm>
          <a:prstGeom prst="rect">
            <a:avLst/>
          </a:prstGeom>
        </p:spPr>
      </p:pic>
      <p:pic>
        <p:nvPicPr>
          <p:cNvPr id="28" name="图片 27" descr="f0769844-ae0c-4546-a7f8-487bda48e7ea"/>
          <p:cNvPicPr>
            <a:picLocks noChangeAspect="1"/>
          </p:cNvPicPr>
          <p:nvPr>
            <p:custDataLst>
              <p:tags r:id="rId5"/>
            </p:custDataLst>
          </p:nvPr>
        </p:nvPicPr>
        <p:blipFill>
          <a:blip r:embed="rId6"/>
          <a:srcRect l="32687" t="24888" r="26362" b="20180"/>
          <a:stretch>
            <a:fillRect/>
          </a:stretch>
        </p:blipFill>
        <p:spPr>
          <a:xfrm rot="5400000">
            <a:off x="4312920" y="4325620"/>
            <a:ext cx="1135380" cy="1424940"/>
          </a:xfrm>
          <a:prstGeom prst="rect">
            <a:avLst/>
          </a:prstGeom>
        </p:spPr>
      </p:pic>
      <p:pic>
        <p:nvPicPr>
          <p:cNvPr id="27" name="图片 26" descr="e2f979c1-f594-4ee9-a626-010685ad47f7"/>
          <p:cNvPicPr>
            <a:picLocks noChangeAspect="1"/>
          </p:cNvPicPr>
          <p:nvPr>
            <p:custDataLst>
              <p:tags r:id="rId7"/>
            </p:custDataLst>
          </p:nvPr>
        </p:nvPicPr>
        <p:blipFill>
          <a:blip r:embed="rId8"/>
          <a:srcRect l="24575" t="27523" r="22911" b="22024"/>
          <a:stretch>
            <a:fillRect/>
          </a:stretch>
        </p:blipFill>
        <p:spPr>
          <a:xfrm rot="5400000">
            <a:off x="928370" y="4472940"/>
            <a:ext cx="1135380" cy="1130300"/>
          </a:xfrm>
          <a:prstGeom prst="rect">
            <a:avLst/>
          </a:prstGeom>
        </p:spPr>
      </p:pic>
      <p:pic>
        <p:nvPicPr>
          <p:cNvPr id="26" name="图片 25" descr="274462fa-f7b3-4ccb-b594-0d2f5170c76b"/>
          <p:cNvPicPr>
            <a:picLocks noChangeAspect="1"/>
          </p:cNvPicPr>
          <p:nvPr>
            <p:custDataLst>
              <p:tags r:id="rId9"/>
            </p:custDataLst>
          </p:nvPr>
        </p:nvPicPr>
        <p:blipFill>
          <a:blip r:embed="rId10"/>
          <a:srcRect l="27625" t="22753" r="23606" b="23288"/>
          <a:stretch>
            <a:fillRect/>
          </a:stretch>
        </p:blipFill>
        <p:spPr>
          <a:xfrm rot="16200000">
            <a:off x="8478520" y="1851660"/>
            <a:ext cx="1193800" cy="1515110"/>
          </a:xfrm>
          <a:prstGeom prst="rect">
            <a:avLst/>
          </a:prstGeom>
        </p:spPr>
      </p:pic>
      <p:pic>
        <p:nvPicPr>
          <p:cNvPr id="25" name="图片 24" descr="a714ac22-be98-4b43-9f6b-656231f6514c"/>
          <p:cNvPicPr>
            <a:picLocks noChangeAspect="1"/>
          </p:cNvPicPr>
          <p:nvPr>
            <p:custDataLst>
              <p:tags r:id="rId11"/>
            </p:custDataLst>
          </p:nvPr>
        </p:nvPicPr>
        <p:blipFill>
          <a:blip r:embed="rId12"/>
          <a:srcRect l="13287" t="9958" r="16384" b="13976"/>
          <a:stretch>
            <a:fillRect/>
          </a:stretch>
        </p:blipFill>
        <p:spPr>
          <a:xfrm rot="5400000">
            <a:off x="5401945" y="1762125"/>
            <a:ext cx="1266190" cy="1858645"/>
          </a:xfrm>
          <a:prstGeom prst="rect">
            <a:avLst/>
          </a:prstGeom>
        </p:spPr>
      </p:pic>
      <p:pic>
        <p:nvPicPr>
          <p:cNvPr id="22" name="图片 21" descr="0cc0c0fa-fe89-4d97-9541-6579901da84f"/>
          <p:cNvPicPr>
            <a:picLocks noChangeAspect="1"/>
          </p:cNvPicPr>
          <p:nvPr>
            <p:custDataLst>
              <p:tags r:id="rId13"/>
            </p:custDataLst>
          </p:nvPr>
        </p:nvPicPr>
        <p:blipFill>
          <a:blip r:embed="rId14"/>
          <a:srcRect l="21639" t="18549" r="10024" b="16214"/>
          <a:stretch>
            <a:fillRect/>
          </a:stretch>
        </p:blipFill>
        <p:spPr>
          <a:xfrm rot="16200000">
            <a:off x="1054100" y="1825625"/>
            <a:ext cx="1213485" cy="1546860"/>
          </a:xfrm>
          <a:prstGeom prst="rect">
            <a:avLst/>
          </a:prstGeom>
        </p:spPr>
      </p:pic>
      <p:cxnSp>
        <p:nvCxnSpPr>
          <p:cNvPr id="4" name="肘形连接符 3"/>
          <p:cNvCxnSpPr/>
          <p:nvPr>
            <p:custDataLst>
              <p:tags r:id="rId15"/>
            </p:custDataLst>
          </p:nvPr>
        </p:nvCxnSpPr>
        <p:spPr>
          <a:xfrm rot="5400000">
            <a:off x="1540510" y="2300605"/>
            <a:ext cx="979805" cy="61595"/>
          </a:xfrm>
          <a:prstGeom prst="bentConnector3">
            <a:avLst>
              <a:gd name="adj1" fmla="val 5003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自选图形 1011"/>
          <p:cNvSpPr/>
          <p:nvPr>
            <p:custDataLst>
              <p:tags r:id="rId16"/>
            </p:custDataLst>
          </p:nvPr>
        </p:nvSpPr>
        <p:spPr>
          <a:xfrm>
            <a:off x="1593850" y="1449705"/>
            <a:ext cx="1233805" cy="39243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walk</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count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cxnSp>
        <p:nvCxnSpPr>
          <p:cNvPr id="11" name="肘形连接符 10"/>
          <p:cNvCxnSpPr/>
          <p:nvPr>
            <p:custDataLst>
              <p:tags r:id="rId17"/>
            </p:custDataLst>
          </p:nvPr>
        </p:nvCxnSpPr>
        <p:spPr>
          <a:xfrm rot="10800000">
            <a:off x="2291080" y="3075940"/>
            <a:ext cx="669290" cy="92710"/>
          </a:xfrm>
          <a:prstGeom prst="bentConnector3">
            <a:avLst>
              <a:gd name="adj1" fmla="val 4990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自选图形 1011"/>
          <p:cNvSpPr/>
          <p:nvPr>
            <p:custDataLst>
              <p:tags r:id="rId18"/>
            </p:custDataLst>
          </p:nvPr>
        </p:nvSpPr>
        <p:spPr>
          <a:xfrm>
            <a:off x="2960370" y="2860040"/>
            <a:ext cx="792480" cy="54419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Width</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cxnSp>
        <p:nvCxnSpPr>
          <p:cNvPr id="66" name="肘形连接符 65"/>
          <p:cNvCxnSpPr/>
          <p:nvPr>
            <p:custDataLst>
              <p:tags r:id="rId19"/>
            </p:custDataLst>
          </p:nvPr>
        </p:nvCxnSpPr>
        <p:spPr>
          <a:xfrm rot="5400000" flipV="1">
            <a:off x="4688205" y="4587875"/>
            <a:ext cx="401955" cy="37465"/>
          </a:xfrm>
          <a:prstGeom prst="bentConnector3">
            <a:avLst>
              <a:gd name="adj1" fmla="val 5007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肘形连接符 67"/>
          <p:cNvCxnSpPr/>
          <p:nvPr>
            <p:custDataLst>
              <p:tags r:id="rId20"/>
            </p:custDataLst>
          </p:nvPr>
        </p:nvCxnSpPr>
        <p:spPr>
          <a:xfrm rot="10800000">
            <a:off x="9735185" y="2360295"/>
            <a:ext cx="500380" cy="7620"/>
          </a:xfrm>
          <a:prstGeom prst="bentConnector3">
            <a:avLst>
              <a:gd name="adj1" fmla="val 4987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自选图形 1011"/>
          <p:cNvSpPr/>
          <p:nvPr>
            <p:custDataLst>
              <p:tags r:id="rId21"/>
            </p:custDataLst>
          </p:nvPr>
        </p:nvSpPr>
        <p:spPr>
          <a:xfrm>
            <a:off x="10217785" y="2058670"/>
            <a:ext cx="977265" cy="52641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3D</a:t>
            </a:r>
            <a:r>
              <a:rPr lang="zh-CN" altLang="en-US" sz="1200" b="1">
                <a:latin typeface="Arial" panose="020B0604020202020204" pitchFamily="34" charset="0"/>
                <a:ea typeface="宋体" panose="02010600030101010101" pitchFamily="2" charset="-122"/>
              </a:rPr>
              <a:t>limit</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cxnSp>
        <p:nvCxnSpPr>
          <p:cNvPr id="72" name="肘形连接符 71"/>
          <p:cNvCxnSpPr>
            <a:stCxn id="73" idx="1"/>
          </p:cNvCxnSpPr>
          <p:nvPr>
            <p:custDataLst>
              <p:tags r:id="rId22"/>
            </p:custDataLst>
          </p:nvPr>
        </p:nvCxnSpPr>
        <p:spPr>
          <a:xfrm rot="10800000">
            <a:off x="1390015" y="5015230"/>
            <a:ext cx="1077595" cy="201295"/>
          </a:xfrm>
          <a:prstGeom prst="bentConnector3">
            <a:avLst>
              <a:gd name="adj1" fmla="val 4997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自选图形 1011"/>
          <p:cNvSpPr/>
          <p:nvPr>
            <p:custDataLst>
              <p:tags r:id="rId23"/>
            </p:custDataLst>
          </p:nvPr>
        </p:nvSpPr>
        <p:spPr>
          <a:xfrm>
            <a:off x="2468245" y="4945380"/>
            <a:ext cx="796925" cy="54356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3D</a:t>
            </a:r>
            <a:r>
              <a:rPr lang="zh-CN" altLang="en-US" sz="1200" b="1">
                <a:latin typeface="Arial" panose="020B0604020202020204" pitchFamily="34" charset="0"/>
                <a:ea typeface="宋体" panose="02010600030101010101" pitchFamily="2" charset="-122"/>
              </a:rPr>
              <a:t>count</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cxnSp>
        <p:nvCxnSpPr>
          <p:cNvPr id="7" name="肘形连接符 6"/>
          <p:cNvCxnSpPr/>
          <p:nvPr>
            <p:custDataLst>
              <p:tags r:id="rId24"/>
            </p:custDataLst>
          </p:nvPr>
        </p:nvCxnSpPr>
        <p:spPr>
          <a:xfrm rot="5400000">
            <a:off x="6339205" y="1920875"/>
            <a:ext cx="283210" cy="133350"/>
          </a:xfrm>
          <a:prstGeom prst="bentConnector3">
            <a:avLst>
              <a:gd name="adj1" fmla="val 5022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自选图形 1011"/>
          <p:cNvSpPr/>
          <p:nvPr>
            <p:custDataLst>
              <p:tags r:id="rId25"/>
            </p:custDataLst>
          </p:nvPr>
        </p:nvSpPr>
        <p:spPr>
          <a:xfrm>
            <a:off x="3994785" y="2143760"/>
            <a:ext cx="805815" cy="49911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Widthconnection</a:t>
            </a:r>
            <a:endParaRPr lang="zh-CN" altLang="en-US" sz="1200" b="1">
              <a:latin typeface="Arial" panose="020B0604020202020204" pitchFamily="34" charset="0"/>
              <a:ea typeface="宋体" panose="02010600030101010101" pitchFamily="2" charset="-122"/>
            </a:endParaRPr>
          </a:p>
        </p:txBody>
      </p:sp>
      <p:sp>
        <p:nvSpPr>
          <p:cNvPr id="10" name="自选图形 1011"/>
          <p:cNvSpPr/>
          <p:nvPr>
            <p:custDataLst>
              <p:tags r:id="rId26"/>
            </p:custDataLst>
          </p:nvPr>
        </p:nvSpPr>
        <p:spPr>
          <a:xfrm>
            <a:off x="6222365" y="3911600"/>
            <a:ext cx="1569720" cy="51879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solidFill>
                  <a:schemeClr val="tx1"/>
                </a:solidFill>
                <a:latin typeface="+mj-lt"/>
                <a:ea typeface="+mj-ea"/>
                <a:cs typeface="+mj-cs"/>
                <a:sym typeface="+mn-ea"/>
              </a:rPr>
              <a:t>Up </a:t>
            </a:r>
            <a:r>
              <a:rPr lang="zh-CN" altLang="en-US" sz="1200" b="1">
                <a:solidFill>
                  <a:schemeClr val="tx1"/>
                </a:solidFill>
                <a:latin typeface="+mj-lt"/>
                <a:ea typeface="+mj-ea"/>
                <a:cs typeface="+mj-cs"/>
                <a:sym typeface="+mn-ea"/>
              </a:rPr>
              <a:t>Mech</a:t>
            </a:r>
            <a:r>
              <a:rPr lang="en-US" altLang="zh-CN" sz="1200" b="1">
                <a:solidFill>
                  <a:schemeClr val="tx1"/>
                </a:solidFill>
                <a:latin typeface="+mj-lt"/>
                <a:ea typeface="+mj-ea"/>
                <a:cs typeface="+mj-cs"/>
                <a:sym typeface="+mn-ea"/>
              </a:rPr>
              <a:t> </a:t>
            </a:r>
            <a:r>
              <a:rPr lang="zh-CN" altLang="en-US" sz="1200" b="1">
                <a:solidFill>
                  <a:schemeClr val="tx1"/>
                </a:solidFill>
                <a:latin typeface="+mj-lt"/>
                <a:ea typeface="+mj-ea"/>
                <a:cs typeface="+mj-cs"/>
                <a:sym typeface="+mn-ea"/>
              </a:rPr>
              <a:t>travel</a:t>
            </a:r>
            <a:r>
              <a:rPr lang="en-US" altLang="zh-CN" sz="1200" b="1">
                <a:solidFill>
                  <a:schemeClr val="tx1"/>
                </a:solidFill>
                <a:latin typeface="+mj-lt"/>
                <a:ea typeface="+mj-ea"/>
                <a:cs typeface="+mj-cs"/>
                <a:sym typeface="+mn-ea"/>
              </a:rPr>
              <a:t> </a:t>
            </a:r>
            <a:r>
              <a:rPr lang="zh-CN" altLang="en-US" sz="1200" b="1">
                <a:solidFill>
                  <a:schemeClr val="tx1"/>
                </a:solidFill>
                <a:latin typeface="+mj-lt"/>
                <a:ea typeface="+mj-ea"/>
                <a:cs typeface="+mj-cs"/>
                <a:sym typeface="+mn-ea"/>
              </a:rPr>
              <a:t>limit</a:t>
            </a:r>
            <a:r>
              <a:rPr lang="en-US" altLang="zh-CN" sz="1200" b="1">
                <a:solidFill>
                  <a:schemeClr val="tx1"/>
                </a:solidFill>
                <a:latin typeface="+mj-lt"/>
                <a:ea typeface="+mj-ea"/>
                <a:cs typeface="+mj-cs"/>
                <a:sym typeface="+mn-ea"/>
              </a:rPr>
              <a:t> PCB </a:t>
            </a:r>
            <a:r>
              <a:rPr lang="zh-CN" altLang="en-US" sz="1200" b="1">
                <a:solidFill>
                  <a:schemeClr val="tx1"/>
                </a:solidFill>
                <a:latin typeface="Arial" panose="020B0604020202020204" pitchFamily="34" charset="0"/>
                <a:ea typeface="宋体" panose="02010600030101010101" pitchFamily="2" charset="-122"/>
              </a:rPr>
              <a:t>connection</a:t>
            </a:r>
            <a:endParaRPr lang="zh-CN" altLang="en-US" sz="1200" b="1">
              <a:solidFill>
                <a:schemeClr val="tx1"/>
              </a:solidFill>
              <a:latin typeface="Arial" panose="020B0604020202020204" pitchFamily="34" charset="0"/>
              <a:ea typeface="宋体" panose="02010600030101010101" pitchFamily="2" charset="-122"/>
            </a:endParaRPr>
          </a:p>
        </p:txBody>
      </p:sp>
      <p:cxnSp>
        <p:nvCxnSpPr>
          <p:cNvPr id="16" name="肘形连接符 15"/>
          <p:cNvCxnSpPr/>
          <p:nvPr>
            <p:custDataLst>
              <p:tags r:id="rId27"/>
            </p:custDataLst>
          </p:nvPr>
        </p:nvCxnSpPr>
        <p:spPr>
          <a:xfrm rot="5400000">
            <a:off x="6588125" y="4607560"/>
            <a:ext cx="474980" cy="163830"/>
          </a:xfrm>
          <a:prstGeom prst="bentConnector3">
            <a:avLst>
              <a:gd name="adj1" fmla="val 5013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自选图形 1011"/>
          <p:cNvSpPr/>
          <p:nvPr>
            <p:custDataLst>
              <p:tags r:id="rId28"/>
            </p:custDataLst>
          </p:nvPr>
        </p:nvSpPr>
        <p:spPr>
          <a:xfrm>
            <a:off x="887730" y="3356610"/>
            <a:ext cx="1671320" cy="313055"/>
          </a:xfrm>
          <a:prstGeom prst="wedgeRoundRectCallout">
            <a:avLst>
              <a:gd name="adj1" fmla="val -28167"/>
              <a:gd name="adj2" fmla="val 50000"/>
              <a:gd name="adj3" fmla="val 16667"/>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nchor="t" anchorCtr="0"/>
          <a:p>
            <a:pPr algn="l"/>
            <a:r>
              <a:rPr lang="en-US" altLang="zh-CN" sz="1200" b="1">
                <a:latin typeface="Arial" panose="020B0604020202020204" pitchFamily="34" charset="0"/>
                <a:ea typeface="宋体" panose="02010600030101010101" pitchFamily="2" charset="-122"/>
              </a:rPr>
              <a:t>up </a:t>
            </a:r>
            <a:r>
              <a:rPr lang="zh-CN" altLang="zh-CN" sz="1200" b="1">
                <a:latin typeface="Arial" panose="020B0604020202020204" pitchFamily="34" charset="0"/>
                <a:ea typeface="宋体" panose="02010600030101010101" pitchFamily="2" charset="-122"/>
              </a:rPr>
              <a:t>Mech</a:t>
            </a:r>
            <a:r>
              <a:rPr lang="en-US" altLang="zh-CN" sz="1200" b="1">
                <a:latin typeface="Arial" panose="020B0604020202020204" pitchFamily="34" charset="0"/>
                <a:ea typeface="宋体" panose="02010600030101010101" pitchFamily="2" charset="-122"/>
              </a:rPr>
              <a:t> </a:t>
            </a:r>
            <a:r>
              <a:rPr lang="zh-CN" altLang="zh-CN" sz="1200" b="1">
                <a:latin typeface="Arial" panose="020B0604020202020204" pitchFamily="34" charset="0"/>
                <a:ea typeface="宋体" panose="02010600030101010101" pitchFamily="2" charset="-122"/>
              </a:rPr>
              <a:t>Width</a:t>
            </a:r>
            <a:r>
              <a:rPr lang="en-US" altLang="zh-CN" sz="1200" b="1">
                <a:latin typeface="Arial" panose="020B0604020202020204" pitchFamily="34" charset="0"/>
                <a:ea typeface="宋体" panose="02010600030101010101" pitchFamily="2" charset="-122"/>
              </a:rPr>
              <a:t> PCB</a:t>
            </a:r>
            <a:endParaRPr lang="en-US" altLang="zh-CN" sz="1200" b="1">
              <a:latin typeface="Arial" panose="020B0604020202020204" pitchFamily="34" charset="0"/>
              <a:ea typeface="宋体" panose="02010600030101010101" pitchFamily="2" charset="-122"/>
            </a:endParaRPr>
          </a:p>
        </p:txBody>
      </p:sp>
      <p:sp>
        <p:nvSpPr>
          <p:cNvPr id="21" name="自选图形 1011"/>
          <p:cNvSpPr/>
          <p:nvPr>
            <p:custDataLst>
              <p:tags r:id="rId29"/>
            </p:custDataLst>
          </p:nvPr>
        </p:nvSpPr>
        <p:spPr>
          <a:xfrm>
            <a:off x="8504555" y="3420110"/>
            <a:ext cx="1090930" cy="277495"/>
          </a:xfrm>
          <a:prstGeom prst="wedgeRoundRectCallout">
            <a:avLst>
              <a:gd name="adj1" fmla="val -28167"/>
              <a:gd name="adj2" fmla="val 50000"/>
              <a:gd name="adj3" fmla="val 16667"/>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nchor="t" anchorCtr="0"/>
          <a:p>
            <a:pPr algn="l"/>
            <a:r>
              <a:rPr lang="en-US" altLang="zh-CN" sz="1200" b="1">
                <a:latin typeface="Arial" panose="020B0604020202020204" pitchFamily="34" charset="0"/>
                <a:ea typeface="宋体" panose="02010600030101010101" pitchFamily="2" charset="-122"/>
              </a:rPr>
              <a:t>3D</a:t>
            </a:r>
            <a:r>
              <a:rPr lang="zh-CN" altLang="en-US" sz="1200" b="1">
                <a:latin typeface="Arial" panose="020B0604020202020204" pitchFamily="34" charset="0"/>
                <a:ea typeface="宋体" panose="02010600030101010101" pitchFamily="2" charset="-122"/>
              </a:rPr>
              <a:t>limitPCB</a:t>
            </a:r>
            <a:endParaRPr lang="zh-CN" altLang="en-US" sz="1200" b="1">
              <a:latin typeface="Arial" panose="020B0604020202020204" pitchFamily="34" charset="0"/>
              <a:ea typeface="宋体" panose="02010600030101010101" pitchFamily="2" charset="-122"/>
            </a:endParaRPr>
          </a:p>
        </p:txBody>
      </p:sp>
      <p:sp>
        <p:nvSpPr>
          <p:cNvPr id="23" name="自选图形 1011"/>
          <p:cNvSpPr/>
          <p:nvPr>
            <p:custDataLst>
              <p:tags r:id="rId30"/>
            </p:custDataLst>
          </p:nvPr>
        </p:nvSpPr>
        <p:spPr>
          <a:xfrm>
            <a:off x="930910" y="5678170"/>
            <a:ext cx="1360170" cy="289560"/>
          </a:xfrm>
          <a:prstGeom prst="wedgeRoundRectCallout">
            <a:avLst>
              <a:gd name="adj1" fmla="val -28167"/>
              <a:gd name="adj2" fmla="val 50000"/>
              <a:gd name="adj3" fmla="val 16667"/>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nchor="t" anchorCtr="0"/>
          <a:p>
            <a:pPr algn="l"/>
            <a:r>
              <a:rPr lang="en-US" altLang="zh-CN" sz="1200" b="1">
                <a:latin typeface="Arial" panose="020B0604020202020204" pitchFamily="34" charset="0"/>
                <a:ea typeface="宋体" panose="02010600030101010101" pitchFamily="2" charset="-122"/>
              </a:rPr>
              <a:t>3D </a:t>
            </a:r>
            <a:r>
              <a:rPr lang="zh-CN" altLang="en-US" sz="1200" b="1">
                <a:latin typeface="Arial" panose="020B0604020202020204" pitchFamily="34" charset="0"/>
                <a:ea typeface="宋体" panose="02010600030101010101" pitchFamily="2" charset="-122"/>
              </a:rPr>
              <a:t>count</a:t>
            </a:r>
            <a:r>
              <a:rPr lang="en-US" altLang="zh-CN" sz="1200" b="1">
                <a:latin typeface="Arial" panose="020B0604020202020204" pitchFamily="34" charset="0"/>
                <a:ea typeface="宋体" panose="02010600030101010101" pitchFamily="2" charset="-122"/>
              </a:rPr>
              <a:t> PCB</a:t>
            </a:r>
            <a:endParaRPr lang="en-US" altLang="zh-CN" sz="1200" b="1">
              <a:latin typeface="Arial" panose="020B0604020202020204" pitchFamily="34" charset="0"/>
              <a:ea typeface="宋体" panose="02010600030101010101" pitchFamily="2" charset="-122"/>
            </a:endParaRPr>
          </a:p>
        </p:txBody>
      </p:sp>
      <p:sp>
        <p:nvSpPr>
          <p:cNvPr id="24" name="自选图形 1011"/>
          <p:cNvSpPr/>
          <p:nvPr>
            <p:custDataLst>
              <p:tags r:id="rId31"/>
            </p:custDataLst>
          </p:nvPr>
        </p:nvSpPr>
        <p:spPr>
          <a:xfrm>
            <a:off x="6685915" y="5758180"/>
            <a:ext cx="944880" cy="588645"/>
          </a:xfrm>
          <a:prstGeom prst="wedgeRoundRectCallout">
            <a:avLst>
              <a:gd name="adj1" fmla="val -28167"/>
              <a:gd name="adj2" fmla="val 50000"/>
              <a:gd name="adj3" fmla="val 16667"/>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nchor="t" anchorCtr="0"/>
          <a:p>
            <a:pPr algn="l"/>
            <a:r>
              <a:rPr lang="en-US" altLang="zh-CN" sz="1200" b="1">
                <a:solidFill>
                  <a:schemeClr val="bg1"/>
                </a:solidFill>
                <a:latin typeface="Arial" panose="020B0604020202020204" pitchFamily="34" charset="0"/>
                <a:ea typeface="宋体" panose="02010600030101010101" pitchFamily="2" charset="-122"/>
              </a:rPr>
              <a:t>Up </a:t>
            </a:r>
            <a:r>
              <a:rPr lang="zh-CN" altLang="en-US" sz="1200" b="1">
                <a:solidFill>
                  <a:schemeClr val="bg1"/>
                </a:solidFill>
                <a:latin typeface="+mj-lt"/>
                <a:ea typeface="+mj-ea"/>
                <a:cs typeface="+mj-cs"/>
                <a:sym typeface="+mn-ea"/>
              </a:rPr>
              <a:t>Mech</a:t>
            </a:r>
            <a:r>
              <a:rPr lang="en-US" altLang="zh-CN" sz="1200" b="1">
                <a:solidFill>
                  <a:schemeClr val="bg1"/>
                </a:solidFill>
                <a:latin typeface="+mj-lt"/>
                <a:ea typeface="+mj-ea"/>
                <a:cs typeface="+mj-cs"/>
                <a:sym typeface="+mn-ea"/>
              </a:rPr>
              <a:t> </a:t>
            </a:r>
            <a:r>
              <a:rPr lang="zh-CN" altLang="en-US" sz="1200" b="1">
                <a:solidFill>
                  <a:schemeClr val="bg1"/>
                </a:solidFill>
                <a:latin typeface="+mj-lt"/>
                <a:ea typeface="+mj-ea"/>
                <a:cs typeface="+mj-cs"/>
                <a:sym typeface="+mn-ea"/>
              </a:rPr>
              <a:t>travel</a:t>
            </a:r>
            <a:r>
              <a:rPr lang="en-US" altLang="zh-CN" sz="1200" b="1">
                <a:solidFill>
                  <a:schemeClr val="bg1"/>
                </a:solidFill>
                <a:latin typeface="+mj-lt"/>
                <a:ea typeface="+mj-ea"/>
                <a:cs typeface="+mj-cs"/>
                <a:sym typeface="+mn-ea"/>
              </a:rPr>
              <a:t> </a:t>
            </a:r>
            <a:r>
              <a:rPr lang="zh-CN" altLang="en-US" sz="1200" b="1">
                <a:solidFill>
                  <a:schemeClr val="bg1"/>
                </a:solidFill>
                <a:latin typeface="+mj-lt"/>
                <a:ea typeface="+mj-ea"/>
                <a:cs typeface="+mj-cs"/>
                <a:sym typeface="+mn-ea"/>
              </a:rPr>
              <a:t>limit</a:t>
            </a:r>
            <a:r>
              <a:rPr lang="en-US" altLang="zh-CN" sz="1200" b="1">
                <a:solidFill>
                  <a:schemeClr val="bg1"/>
                </a:solidFill>
                <a:latin typeface="+mj-lt"/>
                <a:ea typeface="+mj-ea"/>
                <a:cs typeface="+mj-cs"/>
                <a:sym typeface="+mn-ea"/>
              </a:rPr>
              <a:t> PCB</a:t>
            </a:r>
            <a:endParaRPr lang="en-US" altLang="zh-CN" sz="1200" b="1">
              <a:solidFill>
                <a:schemeClr val="bg1"/>
              </a:solidFill>
              <a:latin typeface="+mj-lt"/>
              <a:ea typeface="+mj-ea"/>
              <a:cs typeface="+mj-cs"/>
              <a:sym typeface="+mn-ea"/>
            </a:endParaRPr>
          </a:p>
        </p:txBody>
      </p:sp>
      <p:cxnSp>
        <p:nvCxnSpPr>
          <p:cNvPr id="5" name="肘形连接符 4"/>
          <p:cNvCxnSpPr/>
          <p:nvPr>
            <p:custDataLst>
              <p:tags r:id="rId32"/>
            </p:custDataLst>
          </p:nvPr>
        </p:nvCxnSpPr>
        <p:spPr>
          <a:xfrm>
            <a:off x="4800600" y="2279650"/>
            <a:ext cx="571500" cy="100965"/>
          </a:xfrm>
          <a:prstGeom prst="bentConnector3">
            <a:avLst>
              <a:gd name="adj1" fmla="val 5011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自选图形 1011"/>
          <p:cNvSpPr/>
          <p:nvPr>
            <p:custDataLst>
              <p:tags r:id="rId33"/>
            </p:custDataLst>
          </p:nvPr>
        </p:nvSpPr>
        <p:spPr>
          <a:xfrm>
            <a:off x="5244465" y="1327785"/>
            <a:ext cx="787400" cy="51816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walkcountconnection</a:t>
            </a:r>
            <a:endParaRPr lang="zh-CN" altLang="en-US" sz="1200" b="1">
              <a:latin typeface="Arial" panose="020B0604020202020204" pitchFamily="34" charset="0"/>
              <a:ea typeface="宋体" panose="02010600030101010101" pitchFamily="2" charset="-122"/>
            </a:endParaRPr>
          </a:p>
        </p:txBody>
      </p:sp>
      <p:cxnSp>
        <p:nvCxnSpPr>
          <p:cNvPr id="8" name="肘形连接符 7"/>
          <p:cNvCxnSpPr>
            <a:stCxn id="6" idx="2"/>
          </p:cNvCxnSpPr>
          <p:nvPr>
            <p:custDataLst>
              <p:tags r:id="rId34"/>
            </p:custDataLst>
          </p:nvPr>
        </p:nvCxnSpPr>
        <p:spPr>
          <a:xfrm rot="5400000" flipV="1">
            <a:off x="5618480" y="1865630"/>
            <a:ext cx="433705" cy="39370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自选图形 1011"/>
          <p:cNvSpPr/>
          <p:nvPr>
            <p:custDataLst>
              <p:tags r:id="rId35"/>
            </p:custDataLst>
          </p:nvPr>
        </p:nvSpPr>
        <p:spPr>
          <a:xfrm>
            <a:off x="6088380" y="1332230"/>
            <a:ext cx="974090" cy="51371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LeftRight曲臂体测connection</a:t>
            </a:r>
            <a:endParaRPr lang="zh-CN" altLang="en-US" sz="1200" b="1">
              <a:latin typeface="Arial" panose="020B0604020202020204" pitchFamily="34" charset="0"/>
              <a:ea typeface="宋体" panose="02010600030101010101" pitchFamily="2" charset="-122"/>
            </a:endParaRPr>
          </a:p>
        </p:txBody>
      </p:sp>
      <p:sp>
        <p:nvSpPr>
          <p:cNvPr id="18" name="自选图形 1011"/>
          <p:cNvSpPr/>
          <p:nvPr>
            <p:custDataLst>
              <p:tags r:id="rId36"/>
            </p:custDataLst>
          </p:nvPr>
        </p:nvSpPr>
        <p:spPr>
          <a:xfrm>
            <a:off x="5247640" y="3413760"/>
            <a:ext cx="1659890" cy="374650"/>
          </a:xfrm>
          <a:prstGeom prst="wedgeRoundRectCallout">
            <a:avLst>
              <a:gd name="adj1" fmla="val -28167"/>
              <a:gd name="adj2" fmla="val 50000"/>
              <a:gd name="adj3" fmla="val 16667"/>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nchor="t" anchorCtr="0"/>
          <a:p>
            <a:pPr algn="l"/>
            <a:r>
              <a:rPr lang="en-US" altLang="zh-CN" sz="1200" b="1">
                <a:solidFill>
                  <a:schemeClr val="bg1"/>
                </a:solidFill>
                <a:latin typeface="+mj-lt"/>
                <a:ea typeface="+mj-ea"/>
                <a:cs typeface="+mj-cs"/>
                <a:sym typeface="+mn-ea"/>
              </a:rPr>
              <a:t>Low </a:t>
            </a:r>
            <a:r>
              <a:rPr lang="zh-CN" altLang="en-US" sz="1200" b="1">
                <a:solidFill>
                  <a:schemeClr val="bg1"/>
                </a:solidFill>
                <a:latin typeface="+mj-lt"/>
                <a:ea typeface="+mj-ea"/>
                <a:cs typeface="+mj-cs"/>
                <a:sym typeface="+mn-ea"/>
              </a:rPr>
              <a:t>Mech</a:t>
            </a:r>
            <a:r>
              <a:rPr lang="en-US" altLang="zh-CN" sz="1200" b="1">
                <a:solidFill>
                  <a:schemeClr val="bg1"/>
                </a:solidFill>
                <a:latin typeface="+mj-lt"/>
                <a:ea typeface="+mj-ea"/>
                <a:cs typeface="+mj-cs"/>
                <a:sym typeface="+mn-ea"/>
              </a:rPr>
              <a:t> </a:t>
            </a:r>
            <a:r>
              <a:rPr lang="zh-CN" altLang="en-US" sz="1200" b="1">
                <a:solidFill>
                  <a:schemeClr val="bg1"/>
                </a:solidFill>
                <a:latin typeface="+mj-lt"/>
                <a:ea typeface="+mj-ea"/>
                <a:cs typeface="+mj-cs"/>
                <a:sym typeface="+mn-ea"/>
              </a:rPr>
              <a:t>Width</a:t>
            </a:r>
            <a:r>
              <a:rPr lang="en-US" altLang="zh-CN" sz="1200" b="1">
                <a:solidFill>
                  <a:schemeClr val="bg1"/>
                </a:solidFill>
                <a:latin typeface="+mj-lt"/>
                <a:ea typeface="+mj-ea"/>
                <a:cs typeface="+mj-cs"/>
                <a:sym typeface="+mn-ea"/>
              </a:rPr>
              <a:t> PCB</a:t>
            </a:r>
            <a:endParaRPr lang="en-US" altLang="zh-CN" sz="1200" b="1">
              <a:solidFill>
                <a:schemeClr val="bg1"/>
              </a:solidFill>
              <a:latin typeface="+mj-lt"/>
              <a:ea typeface="+mj-ea"/>
              <a:cs typeface="+mj-cs"/>
              <a:sym typeface="+mn-ea"/>
            </a:endParaRPr>
          </a:p>
        </p:txBody>
      </p:sp>
      <p:sp>
        <p:nvSpPr>
          <p:cNvPr id="19" name="自选图形 1011"/>
          <p:cNvSpPr/>
          <p:nvPr>
            <p:custDataLst>
              <p:tags r:id="rId37"/>
            </p:custDataLst>
          </p:nvPr>
        </p:nvSpPr>
        <p:spPr>
          <a:xfrm>
            <a:off x="3762375" y="4013835"/>
            <a:ext cx="1877060" cy="39243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solidFill>
                  <a:schemeClr val="tx1"/>
                </a:solidFill>
                <a:latin typeface="Arial" panose="020B0604020202020204" pitchFamily="34" charset="0"/>
                <a:ea typeface="宋体" panose="02010600030101010101" pitchFamily="2" charset="-122"/>
                <a:sym typeface="+mn-ea"/>
              </a:rPr>
              <a:t>Massage force sensor </a:t>
            </a:r>
            <a:r>
              <a:rPr lang="zh-CN" altLang="en-US" sz="1200" b="1">
                <a:solidFill>
                  <a:schemeClr val="tx1"/>
                </a:solidFill>
                <a:latin typeface="Arial" panose="020B0604020202020204" pitchFamily="34" charset="0"/>
                <a:ea typeface="宋体" panose="02010600030101010101" pitchFamily="2" charset="-122"/>
              </a:rPr>
              <a:t>connection</a:t>
            </a:r>
            <a:endParaRPr lang="zh-CN" altLang="en-US" sz="1200" b="1">
              <a:solidFill>
                <a:schemeClr val="tx1"/>
              </a:solidFill>
              <a:latin typeface="Arial" panose="020B0604020202020204" pitchFamily="34" charset="0"/>
              <a:ea typeface="宋体" panose="02010600030101010101" pitchFamily="2" charset="-122"/>
            </a:endParaRPr>
          </a:p>
        </p:txBody>
      </p:sp>
      <p:sp>
        <p:nvSpPr>
          <p:cNvPr id="31" name="自选图形 1011"/>
          <p:cNvSpPr/>
          <p:nvPr>
            <p:custDataLst>
              <p:tags r:id="rId38"/>
            </p:custDataLst>
          </p:nvPr>
        </p:nvSpPr>
        <p:spPr>
          <a:xfrm>
            <a:off x="3907790" y="5777230"/>
            <a:ext cx="1866900" cy="501650"/>
          </a:xfrm>
          <a:prstGeom prst="wedgeRoundRectCallout">
            <a:avLst>
              <a:gd name="adj1" fmla="val -28167"/>
              <a:gd name="adj2" fmla="val 50000"/>
              <a:gd name="adj3" fmla="val 16667"/>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nchor="t" anchorCtr="0"/>
          <a:p>
            <a:pPr algn="l"/>
            <a:r>
              <a:rPr lang="en-US" altLang="zh-CN" sz="1200" b="1">
                <a:solidFill>
                  <a:schemeClr val="bg1"/>
                </a:solidFill>
                <a:latin typeface="Arial" panose="020B0604020202020204" pitchFamily="34" charset="0"/>
                <a:ea typeface="宋体" panose="02010600030101010101" pitchFamily="2" charset="-122"/>
                <a:sym typeface="+mn-ea"/>
              </a:rPr>
              <a:t>Massage force sensor </a:t>
            </a:r>
            <a:r>
              <a:rPr lang="zh-CN" altLang="en-US" sz="1200" b="1">
                <a:solidFill>
                  <a:schemeClr val="bg1"/>
                </a:solidFill>
                <a:latin typeface="Arial" panose="020B0604020202020204" pitchFamily="34" charset="0"/>
                <a:ea typeface="宋体" panose="02010600030101010101" pitchFamily="2" charset="-122"/>
              </a:rPr>
              <a:t>connection</a:t>
            </a:r>
            <a:endParaRPr lang="zh-CN" altLang="en-US" sz="1200" b="1">
              <a:solidFill>
                <a:schemeClr val="bg1"/>
              </a:solidFill>
              <a:latin typeface="Arial" panose="020B0604020202020204" pitchFamily="34" charset="0"/>
              <a:ea typeface="宋体" panose="02010600030101010101" pitchFamily="2" charset="-122"/>
            </a:endParaRPr>
          </a:p>
        </p:txBody>
      </p:sp>
      <p:sp>
        <p:nvSpPr>
          <p:cNvPr id="32" name="自选图形 1011"/>
          <p:cNvSpPr/>
          <p:nvPr>
            <p:custDataLst>
              <p:tags r:id="rId39"/>
            </p:custDataLst>
          </p:nvPr>
        </p:nvSpPr>
        <p:spPr>
          <a:xfrm>
            <a:off x="8921115" y="5889625"/>
            <a:ext cx="1936750" cy="335280"/>
          </a:xfrm>
          <a:prstGeom prst="wedgeRoundRectCallout">
            <a:avLst>
              <a:gd name="adj1" fmla="val -28167"/>
              <a:gd name="adj2" fmla="val 50000"/>
              <a:gd name="adj3" fmla="val 16667"/>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nchor="t" anchorCtr="0"/>
          <a:p>
            <a:pPr algn="l"/>
            <a:r>
              <a:rPr lang="en-US" altLang="zh-CN" sz="1200" b="1">
                <a:solidFill>
                  <a:schemeClr val="bg1"/>
                </a:solidFill>
                <a:latin typeface="Arial" panose="020B0604020202020204" pitchFamily="34" charset="0"/>
                <a:ea typeface="宋体" panose="02010600030101010101" pitchFamily="2" charset="-122"/>
              </a:rPr>
              <a:t>Low </a:t>
            </a:r>
            <a:r>
              <a:rPr lang="zh-CN" altLang="en-US" sz="1200" b="1">
                <a:solidFill>
                  <a:schemeClr val="bg1"/>
                </a:solidFill>
                <a:latin typeface="+mj-lt"/>
                <a:ea typeface="+mj-ea"/>
                <a:cs typeface="+mj-cs"/>
                <a:sym typeface="+mn-ea"/>
              </a:rPr>
              <a:t>Mech</a:t>
            </a:r>
            <a:r>
              <a:rPr lang="en-US" altLang="zh-CN" sz="1200" b="1">
                <a:solidFill>
                  <a:schemeClr val="bg1"/>
                </a:solidFill>
                <a:latin typeface="+mj-lt"/>
                <a:ea typeface="+mj-ea"/>
                <a:cs typeface="+mj-cs"/>
                <a:sym typeface="+mn-ea"/>
              </a:rPr>
              <a:t> </a:t>
            </a:r>
            <a:r>
              <a:rPr lang="zh-CN" altLang="en-US" sz="1200" b="1">
                <a:solidFill>
                  <a:schemeClr val="bg1"/>
                </a:solidFill>
                <a:latin typeface="+mj-lt"/>
                <a:ea typeface="+mj-ea"/>
                <a:cs typeface="+mj-cs"/>
                <a:sym typeface="+mn-ea"/>
              </a:rPr>
              <a:t>travel</a:t>
            </a:r>
            <a:r>
              <a:rPr lang="en-US" altLang="zh-CN" sz="1200" b="1">
                <a:solidFill>
                  <a:schemeClr val="bg1"/>
                </a:solidFill>
                <a:latin typeface="+mj-lt"/>
                <a:ea typeface="+mj-ea"/>
                <a:cs typeface="+mj-cs"/>
                <a:sym typeface="+mn-ea"/>
              </a:rPr>
              <a:t> </a:t>
            </a:r>
            <a:r>
              <a:rPr lang="zh-CN" altLang="en-US" sz="1200" b="1">
                <a:solidFill>
                  <a:schemeClr val="bg1"/>
                </a:solidFill>
                <a:latin typeface="+mj-lt"/>
                <a:ea typeface="+mj-ea"/>
                <a:cs typeface="+mj-cs"/>
                <a:sym typeface="+mn-ea"/>
              </a:rPr>
              <a:t>limit</a:t>
            </a:r>
            <a:r>
              <a:rPr lang="en-US" altLang="zh-CN" sz="1200" b="1">
                <a:solidFill>
                  <a:schemeClr val="bg1"/>
                </a:solidFill>
                <a:latin typeface="+mj-lt"/>
                <a:ea typeface="+mj-ea"/>
                <a:cs typeface="+mj-cs"/>
                <a:sym typeface="+mn-ea"/>
              </a:rPr>
              <a:t> PCB</a:t>
            </a:r>
            <a:endParaRPr lang="en-US" altLang="zh-CN" sz="1200" b="1">
              <a:solidFill>
                <a:schemeClr val="bg1"/>
              </a:solidFill>
              <a:latin typeface="+mj-lt"/>
              <a:ea typeface="+mj-ea"/>
              <a:cs typeface="+mj-cs"/>
              <a:sym typeface="+mn-ea"/>
            </a:endParaRPr>
          </a:p>
        </p:txBody>
      </p:sp>
      <p:sp>
        <p:nvSpPr>
          <p:cNvPr id="33" name="自选图形 1011"/>
          <p:cNvSpPr/>
          <p:nvPr>
            <p:custDataLst>
              <p:tags r:id="rId40"/>
            </p:custDataLst>
          </p:nvPr>
        </p:nvSpPr>
        <p:spPr>
          <a:xfrm>
            <a:off x="8743315" y="3911600"/>
            <a:ext cx="1612265" cy="54038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solidFill>
                  <a:schemeClr val="tx1"/>
                </a:solidFill>
                <a:latin typeface="+mj-lt"/>
                <a:ea typeface="+mj-ea"/>
                <a:cs typeface="+mj-cs"/>
                <a:sym typeface="+mn-ea"/>
              </a:rPr>
              <a:t>Low </a:t>
            </a:r>
            <a:r>
              <a:rPr lang="zh-CN" altLang="en-US" sz="1200" b="1">
                <a:solidFill>
                  <a:schemeClr val="tx1"/>
                </a:solidFill>
                <a:latin typeface="+mj-lt"/>
                <a:ea typeface="+mj-ea"/>
                <a:cs typeface="+mj-cs"/>
                <a:sym typeface="+mn-ea"/>
              </a:rPr>
              <a:t>Mech</a:t>
            </a:r>
            <a:r>
              <a:rPr lang="en-US" altLang="zh-CN" sz="1200" b="1">
                <a:solidFill>
                  <a:schemeClr val="tx1"/>
                </a:solidFill>
                <a:latin typeface="+mj-lt"/>
                <a:ea typeface="+mj-ea"/>
                <a:cs typeface="+mj-cs"/>
                <a:sym typeface="+mn-ea"/>
              </a:rPr>
              <a:t> </a:t>
            </a:r>
            <a:r>
              <a:rPr lang="zh-CN" altLang="en-US" sz="1200" b="1">
                <a:solidFill>
                  <a:schemeClr val="tx1"/>
                </a:solidFill>
                <a:latin typeface="+mj-lt"/>
                <a:ea typeface="+mj-ea"/>
                <a:cs typeface="+mj-cs"/>
                <a:sym typeface="+mn-ea"/>
              </a:rPr>
              <a:t>travel</a:t>
            </a:r>
            <a:r>
              <a:rPr lang="en-US" altLang="zh-CN" sz="1200" b="1">
                <a:solidFill>
                  <a:schemeClr val="tx1"/>
                </a:solidFill>
                <a:latin typeface="+mj-lt"/>
                <a:ea typeface="+mj-ea"/>
                <a:cs typeface="+mj-cs"/>
                <a:sym typeface="+mn-ea"/>
              </a:rPr>
              <a:t> </a:t>
            </a:r>
            <a:r>
              <a:rPr lang="zh-CN" altLang="en-US" sz="1200" b="1">
                <a:solidFill>
                  <a:schemeClr val="tx1"/>
                </a:solidFill>
                <a:latin typeface="+mj-lt"/>
                <a:ea typeface="+mj-ea"/>
                <a:cs typeface="+mj-cs"/>
                <a:sym typeface="+mn-ea"/>
              </a:rPr>
              <a:t>limit</a:t>
            </a:r>
            <a:r>
              <a:rPr lang="en-US" altLang="zh-CN" sz="1200" b="1">
                <a:solidFill>
                  <a:schemeClr val="tx1"/>
                </a:solidFill>
                <a:latin typeface="+mj-lt"/>
                <a:ea typeface="+mj-ea"/>
                <a:cs typeface="+mj-cs"/>
                <a:sym typeface="+mn-ea"/>
              </a:rPr>
              <a:t> PCB </a:t>
            </a:r>
            <a:r>
              <a:rPr lang="zh-CN" altLang="en-US" sz="1200" b="1">
                <a:solidFill>
                  <a:schemeClr val="tx1"/>
                </a:solidFill>
                <a:latin typeface="Arial" panose="020B0604020202020204" pitchFamily="34" charset="0"/>
                <a:ea typeface="宋体" panose="02010600030101010101" pitchFamily="2" charset="-122"/>
              </a:rPr>
              <a:t>connection</a:t>
            </a:r>
            <a:endParaRPr lang="zh-CN" altLang="en-US" sz="1200" b="1">
              <a:solidFill>
                <a:schemeClr val="tx1"/>
              </a:solidFill>
              <a:latin typeface="Arial" panose="020B0604020202020204" pitchFamily="34" charset="0"/>
              <a:ea typeface="宋体" panose="02010600030101010101" pitchFamily="2" charset="-122"/>
            </a:endParaRPr>
          </a:p>
        </p:txBody>
      </p:sp>
      <p:sp>
        <p:nvSpPr>
          <p:cNvPr id="34" name="椭圆 7"/>
          <p:cNvSpPr/>
          <p:nvPr>
            <p:custDataLst>
              <p:tags r:id="rId41"/>
            </p:custDataLst>
          </p:nvPr>
        </p:nvSpPr>
        <p:spPr>
          <a:xfrm rot="16200000">
            <a:off x="9308465" y="4130040"/>
            <a:ext cx="529590" cy="1644015"/>
          </a:xfrm>
          <a:prstGeom prst="ellipse">
            <a:avLst/>
          </a:prstGeom>
          <a:solidFill>
            <a:schemeClr val="accent1">
              <a:alpha val="0"/>
            </a:schemeClr>
          </a:solidFill>
          <a:ln w="38100" cap="flat" cmpd="sng">
            <a:solidFill>
              <a:srgbClr val="FFFF00"/>
            </a:solidFill>
            <a:prstDash val="solid"/>
            <a:round/>
            <a:headEnd type="none" w="med" len="med"/>
            <a:tailEnd type="none" w="med" len="med"/>
          </a:ln>
        </p:spPr>
        <p:txBody>
          <a:bodyPr wrap="square" lIns="66357" tIns="33178" rIns="66357" bIns="33178" anchor="t" anchorCtr="0"/>
          <a:p>
            <a:pPr algn="l"/>
            <a:endParaRPr lang="zh-CN" altLang="en-US" sz="1160">
              <a:latin typeface="Arial" panose="020B0604020202020204" pitchFamily="34" charset="0"/>
              <a:ea typeface="宋体" panose="02010600030101010101" pitchFamily="2" charset="-122"/>
            </a:endParaRPr>
          </a:p>
        </p:txBody>
      </p:sp>
      <p:cxnSp>
        <p:nvCxnSpPr>
          <p:cNvPr id="70" name="肘形连接符 69"/>
          <p:cNvCxnSpPr/>
          <p:nvPr>
            <p:custDataLst>
              <p:tags r:id="rId42"/>
            </p:custDataLst>
          </p:nvPr>
        </p:nvCxnSpPr>
        <p:spPr>
          <a:xfrm rot="5400000" flipV="1">
            <a:off x="9057005" y="4518660"/>
            <a:ext cx="266700" cy="36830"/>
          </a:xfrm>
          <a:prstGeom prst="bentConnector3">
            <a:avLst>
              <a:gd name="adj1" fmla="val 5023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98425" y="45720"/>
            <a:ext cx="10377170" cy="645160"/>
          </a:xfrm>
          <a:prstGeom prst="rect">
            <a:avLst/>
          </a:prstGeom>
          <a:noFill/>
        </p:spPr>
        <p:txBody>
          <a:bodyPr wrap="square" rtlCol="0" anchor="t">
            <a:spAutoFit/>
          </a:bodyPr>
          <a:p>
            <a:pPr algn="l">
              <a:buClrTx/>
              <a:buSzTx/>
              <a:buFontTx/>
            </a:pPr>
            <a:r>
              <a:rPr lang="en-US" altLang="zh-CN" b="1">
                <a:solidFill>
                  <a:schemeClr val="accent1"/>
                </a:solidFill>
                <a:latin typeface="+mj-lt"/>
                <a:ea typeface="+mj-ea"/>
                <a:cs typeface="+mj-cs"/>
                <a:sym typeface="+mn-ea"/>
              </a:rPr>
              <a:t>Up </a:t>
            </a:r>
            <a:r>
              <a:rPr lang="zh-CN" altLang="en-US" b="1">
                <a:solidFill>
                  <a:schemeClr val="accent1"/>
                </a:solidFill>
                <a:latin typeface="+mj-lt"/>
                <a:ea typeface="+mj-ea"/>
                <a:cs typeface="+mj-cs"/>
                <a:sym typeface="+mn-ea"/>
              </a:rPr>
              <a:t>Mech</a:t>
            </a:r>
            <a:r>
              <a:rPr lang="en-US" altLang="zh-CN" b="1">
                <a:solidFill>
                  <a:schemeClr val="accent1"/>
                </a:solidFill>
                <a:latin typeface="+mj-lt"/>
                <a:ea typeface="+mj-ea"/>
                <a:cs typeface="+mj-cs"/>
                <a:sym typeface="+mn-ea"/>
              </a:rPr>
              <a:t> </a:t>
            </a:r>
            <a:r>
              <a:rPr lang="zh-CN" altLang="en-US" b="1">
                <a:solidFill>
                  <a:schemeClr val="accent1"/>
                </a:solidFill>
                <a:latin typeface="+mj-lt"/>
                <a:ea typeface="+mj-ea"/>
                <a:cs typeface="+mj-cs"/>
                <a:sym typeface="+mn-ea"/>
              </a:rPr>
              <a:t>Width</a:t>
            </a:r>
            <a:r>
              <a:rPr lang="en-US" altLang="zh-CN" b="1">
                <a:solidFill>
                  <a:schemeClr val="accent1"/>
                </a:solidFill>
                <a:latin typeface="+mj-lt"/>
                <a:ea typeface="+mj-ea"/>
                <a:cs typeface="+mj-cs"/>
                <a:sym typeface="+mn-ea"/>
              </a:rPr>
              <a:t> CPB</a:t>
            </a:r>
            <a:r>
              <a:rPr lang="zh-CN" altLang="en-US" b="1">
                <a:solidFill>
                  <a:schemeClr val="accent1"/>
                </a:solidFill>
                <a:latin typeface="+mj-lt"/>
                <a:ea typeface="+mj-ea"/>
                <a:cs typeface="+mj-cs"/>
                <a:sym typeface="+mn-ea"/>
              </a:rPr>
              <a:t>，</a:t>
            </a:r>
            <a:r>
              <a:rPr lang="en-US" altLang="zh-CN" b="1">
                <a:solidFill>
                  <a:schemeClr val="accent1"/>
                </a:solidFill>
                <a:latin typeface="+mj-lt"/>
                <a:ea typeface="+mj-ea"/>
                <a:cs typeface="+mj-cs"/>
                <a:sym typeface="+mn-ea"/>
              </a:rPr>
              <a:t>Low </a:t>
            </a:r>
            <a:r>
              <a:rPr lang="zh-CN" altLang="en-US" b="1">
                <a:solidFill>
                  <a:schemeClr val="accent1"/>
                </a:solidFill>
                <a:latin typeface="+mj-lt"/>
                <a:ea typeface="+mj-ea"/>
                <a:cs typeface="+mj-cs"/>
                <a:sym typeface="+mn-ea"/>
              </a:rPr>
              <a:t>Mech</a:t>
            </a:r>
            <a:r>
              <a:rPr lang="en-US" altLang="zh-CN" b="1">
                <a:solidFill>
                  <a:schemeClr val="accent1"/>
                </a:solidFill>
                <a:latin typeface="+mj-lt"/>
                <a:ea typeface="+mj-ea"/>
                <a:cs typeface="+mj-cs"/>
                <a:sym typeface="+mn-ea"/>
              </a:rPr>
              <a:t> </a:t>
            </a:r>
            <a:r>
              <a:rPr lang="zh-CN" altLang="en-US" b="1">
                <a:solidFill>
                  <a:schemeClr val="accent1"/>
                </a:solidFill>
                <a:latin typeface="+mj-lt"/>
                <a:ea typeface="+mj-ea"/>
                <a:cs typeface="+mj-cs"/>
                <a:sym typeface="+mn-ea"/>
              </a:rPr>
              <a:t>Width</a:t>
            </a:r>
            <a:r>
              <a:rPr lang="en-US" altLang="zh-CN" b="1">
                <a:solidFill>
                  <a:schemeClr val="accent1"/>
                </a:solidFill>
                <a:latin typeface="+mj-lt"/>
                <a:ea typeface="+mj-ea"/>
                <a:cs typeface="+mj-cs"/>
                <a:sym typeface="+mn-ea"/>
              </a:rPr>
              <a:t> PCB</a:t>
            </a:r>
            <a:r>
              <a:rPr lang="zh-CN" altLang="en-US" b="1">
                <a:solidFill>
                  <a:schemeClr val="accent1"/>
                </a:solidFill>
                <a:latin typeface="+mj-lt"/>
                <a:ea typeface="+mj-ea"/>
                <a:cs typeface="+mj-cs"/>
                <a:sym typeface="+mn-ea"/>
              </a:rPr>
              <a:t>，</a:t>
            </a:r>
            <a:r>
              <a:rPr lang="en-US" altLang="zh-CN" b="1">
                <a:solidFill>
                  <a:schemeClr val="accent1"/>
                </a:solidFill>
                <a:latin typeface="+mj-lt"/>
                <a:ea typeface="+mj-ea"/>
                <a:cs typeface="+mj-cs"/>
                <a:sym typeface="+mn-ea"/>
              </a:rPr>
              <a:t>3D </a:t>
            </a:r>
            <a:r>
              <a:rPr lang="zh-CN" altLang="en-US" b="1">
                <a:solidFill>
                  <a:schemeClr val="accent1"/>
                </a:solidFill>
                <a:latin typeface="+mj-lt"/>
                <a:ea typeface="+mj-ea"/>
                <a:cs typeface="+mj-cs"/>
                <a:sym typeface="+mn-ea"/>
              </a:rPr>
              <a:t>limit</a:t>
            </a:r>
            <a:r>
              <a:rPr lang="en-US" altLang="zh-CN" b="1">
                <a:solidFill>
                  <a:schemeClr val="accent1"/>
                </a:solidFill>
                <a:latin typeface="+mj-lt"/>
                <a:ea typeface="+mj-ea"/>
                <a:cs typeface="+mj-cs"/>
                <a:sym typeface="+mn-ea"/>
              </a:rPr>
              <a:t> PCB</a:t>
            </a:r>
            <a:r>
              <a:rPr lang="zh-CN" altLang="en-US" b="1">
                <a:solidFill>
                  <a:schemeClr val="accent1"/>
                </a:solidFill>
                <a:latin typeface="+mj-lt"/>
                <a:ea typeface="+mj-ea"/>
                <a:cs typeface="+mj-cs"/>
                <a:sym typeface="+mn-ea"/>
              </a:rPr>
              <a:t>，</a:t>
            </a:r>
            <a:r>
              <a:rPr lang="en-US" altLang="zh-CN" b="1">
                <a:solidFill>
                  <a:schemeClr val="accent1"/>
                </a:solidFill>
                <a:latin typeface="+mj-lt"/>
                <a:ea typeface="+mj-ea"/>
                <a:cs typeface="+mj-cs"/>
                <a:sym typeface="+mn-ea"/>
              </a:rPr>
              <a:t>3D </a:t>
            </a:r>
            <a:r>
              <a:rPr lang="zh-CN" altLang="en-US" b="1">
                <a:solidFill>
                  <a:schemeClr val="accent1"/>
                </a:solidFill>
                <a:latin typeface="+mj-lt"/>
                <a:ea typeface="+mj-ea"/>
                <a:cs typeface="+mj-cs"/>
                <a:sym typeface="+mn-ea"/>
              </a:rPr>
              <a:t>count</a:t>
            </a:r>
            <a:r>
              <a:rPr lang="en-US" altLang="zh-CN" b="1">
                <a:solidFill>
                  <a:schemeClr val="accent1"/>
                </a:solidFill>
                <a:latin typeface="+mj-lt"/>
                <a:ea typeface="+mj-ea"/>
                <a:cs typeface="+mj-cs"/>
                <a:sym typeface="+mn-ea"/>
              </a:rPr>
              <a:t> PCB</a:t>
            </a:r>
            <a:r>
              <a:rPr lang="zh-CN" altLang="en-US" b="1">
                <a:solidFill>
                  <a:schemeClr val="accent1"/>
                </a:solidFill>
                <a:latin typeface="+mj-lt"/>
                <a:ea typeface="+mj-ea"/>
                <a:cs typeface="+mj-cs"/>
                <a:sym typeface="+mn-ea"/>
              </a:rPr>
              <a:t>，Mech</a:t>
            </a:r>
            <a:r>
              <a:rPr lang="en-US" altLang="zh-CN" b="1">
                <a:solidFill>
                  <a:schemeClr val="accent1"/>
                </a:solidFill>
                <a:latin typeface="+mj-lt"/>
                <a:ea typeface="+mj-ea"/>
                <a:cs typeface="+mj-cs"/>
                <a:sym typeface="+mn-ea"/>
              </a:rPr>
              <a:t> </a:t>
            </a:r>
            <a:r>
              <a:rPr lang="zh-CN" altLang="en-US" b="1">
                <a:solidFill>
                  <a:schemeClr val="accent1"/>
                </a:solidFill>
                <a:latin typeface="+mj-lt"/>
                <a:ea typeface="+mj-ea"/>
                <a:cs typeface="+mj-cs"/>
                <a:sym typeface="+mn-ea"/>
              </a:rPr>
              <a:t>travel</a:t>
            </a:r>
            <a:r>
              <a:rPr lang="en-US" altLang="zh-CN" b="1">
                <a:solidFill>
                  <a:schemeClr val="accent1"/>
                </a:solidFill>
                <a:latin typeface="+mj-lt"/>
                <a:ea typeface="+mj-ea"/>
                <a:cs typeface="+mj-cs"/>
                <a:sym typeface="+mn-ea"/>
              </a:rPr>
              <a:t> </a:t>
            </a:r>
            <a:r>
              <a:rPr lang="zh-CN" altLang="en-US" b="1">
                <a:solidFill>
                  <a:schemeClr val="accent1"/>
                </a:solidFill>
                <a:latin typeface="+mj-lt"/>
                <a:ea typeface="+mj-ea"/>
                <a:cs typeface="+mj-cs"/>
                <a:sym typeface="+mn-ea"/>
              </a:rPr>
              <a:t>limit</a:t>
            </a:r>
            <a:r>
              <a:rPr lang="en-US" altLang="zh-CN" b="1">
                <a:solidFill>
                  <a:schemeClr val="accent1"/>
                </a:solidFill>
                <a:latin typeface="+mj-lt"/>
                <a:ea typeface="+mj-ea"/>
                <a:cs typeface="+mj-cs"/>
                <a:sym typeface="+mn-ea"/>
              </a:rPr>
              <a:t> PCB </a:t>
            </a:r>
            <a:r>
              <a:rPr lang="zh-CN" altLang="en-US" b="1">
                <a:solidFill>
                  <a:schemeClr val="accent1"/>
                </a:solidFill>
                <a:latin typeface="+mj-lt"/>
                <a:ea typeface="+mj-ea"/>
                <a:cs typeface="+mj-cs"/>
                <a:sym typeface="+mn-ea"/>
              </a:rPr>
              <a:t>connection，</a:t>
            </a:r>
            <a:r>
              <a:rPr lang="en-US" altLang="zh-CN" b="1">
                <a:solidFill>
                  <a:schemeClr val="accent1"/>
                </a:solidFill>
                <a:latin typeface="Arial" panose="020B0604020202020204" pitchFamily="34" charset="0"/>
                <a:ea typeface="宋体" panose="02010600030101010101" pitchFamily="2" charset="-122"/>
                <a:sym typeface="+mn-ea"/>
              </a:rPr>
              <a:t>Massage force sensor PCB</a:t>
            </a:r>
            <a:endParaRPr lang="en-US" altLang="zh-CN" b="1">
              <a:solidFill>
                <a:schemeClr val="accent1"/>
              </a:solidFill>
              <a:latin typeface="Arial" panose="020B0604020202020204" pitchFamily="34" charset="0"/>
              <a:ea typeface="宋体" panose="02010600030101010101" pitchFamily="2"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截图20230602092616"/>
          <p:cNvPicPr>
            <a:picLocks noChangeAspect="1"/>
          </p:cNvPicPr>
          <p:nvPr/>
        </p:nvPicPr>
        <p:blipFill>
          <a:blip r:embed="rId1"/>
          <a:stretch>
            <a:fillRect/>
          </a:stretch>
        </p:blipFill>
        <p:spPr>
          <a:xfrm rot="5400000">
            <a:off x="1557020" y="1555750"/>
            <a:ext cx="3415030" cy="3894455"/>
          </a:xfrm>
          <a:prstGeom prst="rect">
            <a:avLst/>
          </a:prstGeom>
        </p:spPr>
      </p:pic>
      <p:sp>
        <p:nvSpPr>
          <p:cNvPr id="6" name="文本框 5"/>
          <p:cNvSpPr txBox="1"/>
          <p:nvPr/>
        </p:nvSpPr>
        <p:spPr>
          <a:xfrm>
            <a:off x="5318760" y="3321050"/>
            <a:ext cx="1167130" cy="460375"/>
          </a:xfrm>
          <a:prstGeom prst="rect">
            <a:avLst/>
          </a:prstGeom>
          <a:solidFill>
            <a:schemeClr val="accent1"/>
          </a:solidFill>
        </p:spPr>
        <p:txBody>
          <a:bodyPr wrap="square" rtlCol="0">
            <a:spAutoFit/>
          </a:bodyPr>
          <a:p>
            <a:r>
              <a:rPr lang="zh-CN" altLang="en-US" sz="1200"/>
              <a:t>Armrestvalveconnection</a:t>
            </a:r>
            <a:endParaRPr lang="zh-CN" altLang="en-US" sz="1200"/>
          </a:p>
        </p:txBody>
      </p:sp>
      <p:sp>
        <p:nvSpPr>
          <p:cNvPr id="7" name="文本框 6"/>
          <p:cNvSpPr txBox="1"/>
          <p:nvPr/>
        </p:nvSpPr>
        <p:spPr>
          <a:xfrm>
            <a:off x="3016885" y="149225"/>
            <a:ext cx="5549265" cy="583565"/>
          </a:xfrm>
          <a:prstGeom prst="rect">
            <a:avLst/>
          </a:prstGeom>
          <a:noFill/>
        </p:spPr>
        <p:txBody>
          <a:bodyPr wrap="square" rtlCol="0">
            <a:spAutoFit/>
          </a:bodyPr>
          <a:p>
            <a:r>
              <a:rPr lang="zh-CN" altLang="en-US" sz="3200">
                <a:solidFill>
                  <a:schemeClr val="accent1"/>
                </a:solidFill>
              </a:rPr>
              <a:t>Left</a:t>
            </a:r>
            <a:r>
              <a:rPr lang="en-US" altLang="zh-CN" sz="3200">
                <a:solidFill>
                  <a:schemeClr val="accent1"/>
                </a:solidFill>
              </a:rPr>
              <a:t> &amp; </a:t>
            </a:r>
            <a:r>
              <a:rPr lang="zh-CN" altLang="en-US" sz="3200">
                <a:solidFill>
                  <a:schemeClr val="accent1"/>
                </a:solidFill>
              </a:rPr>
              <a:t>Right</a:t>
            </a:r>
            <a:r>
              <a:rPr lang="en-US" altLang="zh-CN" sz="3200">
                <a:solidFill>
                  <a:schemeClr val="accent1"/>
                </a:solidFill>
              </a:rPr>
              <a:t> </a:t>
            </a:r>
            <a:r>
              <a:rPr lang="zh-CN" altLang="en-US" sz="3200">
                <a:solidFill>
                  <a:schemeClr val="accent1"/>
                </a:solidFill>
              </a:rPr>
              <a:t>Armrest</a:t>
            </a:r>
            <a:r>
              <a:rPr lang="en-US" altLang="zh-CN" sz="3200">
                <a:solidFill>
                  <a:schemeClr val="accent1"/>
                </a:solidFill>
              </a:rPr>
              <a:t> PCB</a:t>
            </a:r>
            <a:endParaRPr lang="en-US" altLang="zh-CN" sz="3200">
              <a:solidFill>
                <a:schemeClr val="accent1"/>
              </a:solidFill>
            </a:endParaRPr>
          </a:p>
        </p:txBody>
      </p:sp>
      <p:cxnSp>
        <p:nvCxnSpPr>
          <p:cNvPr id="8" name="肘形连接符 7"/>
          <p:cNvCxnSpPr/>
          <p:nvPr/>
        </p:nvCxnSpPr>
        <p:spPr>
          <a:xfrm rot="10800000">
            <a:off x="4983480" y="3319780"/>
            <a:ext cx="408940" cy="241300"/>
          </a:xfrm>
          <a:prstGeom prst="bentConnector3">
            <a:avLst>
              <a:gd name="adj1" fmla="val 498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422900" y="4396740"/>
            <a:ext cx="1131570" cy="318135"/>
          </a:xfrm>
          <a:prstGeom prst="rect">
            <a:avLst/>
          </a:prstGeom>
          <a:solidFill>
            <a:schemeClr val="accent1"/>
          </a:solidFill>
        </p:spPr>
        <p:txBody>
          <a:bodyPr wrap="square" rtlCol="0">
            <a:noAutofit/>
          </a:bodyPr>
          <a:p>
            <a:r>
              <a:rPr lang="en-US" altLang="zh-CN" sz="1400"/>
              <a:t>DC24V</a:t>
            </a:r>
            <a:r>
              <a:rPr lang="zh-CN" altLang="en-US" sz="1400"/>
              <a:t>input</a:t>
            </a:r>
            <a:endParaRPr lang="zh-CN" altLang="en-US" sz="1400"/>
          </a:p>
        </p:txBody>
      </p:sp>
      <p:cxnSp>
        <p:nvCxnSpPr>
          <p:cNvPr id="10" name="肘形连接符 9"/>
          <p:cNvCxnSpPr/>
          <p:nvPr>
            <p:custDataLst>
              <p:tags r:id="rId2"/>
            </p:custDataLst>
          </p:nvPr>
        </p:nvCxnSpPr>
        <p:spPr>
          <a:xfrm rot="10800000">
            <a:off x="4822825" y="4396740"/>
            <a:ext cx="600075" cy="75565"/>
          </a:xfrm>
          <a:prstGeom prst="bentConnector3">
            <a:avLst>
              <a:gd name="adj1" fmla="val 4994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226685" y="2026285"/>
            <a:ext cx="1213485" cy="521970"/>
          </a:xfrm>
          <a:prstGeom prst="rect">
            <a:avLst/>
          </a:prstGeom>
          <a:solidFill>
            <a:schemeClr val="accent1"/>
          </a:solidFill>
        </p:spPr>
        <p:txBody>
          <a:bodyPr wrap="square" rtlCol="0">
            <a:spAutoFit/>
          </a:bodyPr>
          <a:p>
            <a:r>
              <a:rPr lang="en-US" altLang="zh-CN" sz="1400"/>
              <a:t>485</a:t>
            </a:r>
            <a:r>
              <a:rPr lang="zh-CN" altLang="en-US" sz="1400"/>
              <a:t>Comminput</a:t>
            </a:r>
            <a:endParaRPr lang="zh-CN" altLang="en-US" sz="1400"/>
          </a:p>
        </p:txBody>
      </p:sp>
      <p:cxnSp>
        <p:nvCxnSpPr>
          <p:cNvPr id="12" name="肘形连接符 11"/>
          <p:cNvCxnSpPr/>
          <p:nvPr>
            <p:custDataLst>
              <p:tags r:id="rId3"/>
            </p:custDataLst>
          </p:nvPr>
        </p:nvCxnSpPr>
        <p:spPr>
          <a:xfrm rot="10800000">
            <a:off x="4823460" y="2059305"/>
            <a:ext cx="495300" cy="117475"/>
          </a:xfrm>
          <a:prstGeom prst="bentConnector3">
            <a:avLst>
              <a:gd name="adj1" fmla="val 4987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43510" y="3672840"/>
            <a:ext cx="904875" cy="521970"/>
          </a:xfrm>
          <a:prstGeom prst="rect">
            <a:avLst/>
          </a:prstGeom>
          <a:solidFill>
            <a:schemeClr val="accent1"/>
          </a:solidFill>
        </p:spPr>
        <p:txBody>
          <a:bodyPr wrap="square" rtlCol="0">
            <a:spAutoFit/>
          </a:bodyPr>
          <a:p>
            <a:r>
              <a:rPr lang="zh-CN" altLang="en-US" sz="1400"/>
              <a:t>Armrestmotor</a:t>
            </a:r>
            <a:endParaRPr lang="zh-CN" altLang="en-US" sz="1400"/>
          </a:p>
        </p:txBody>
      </p:sp>
      <p:cxnSp>
        <p:nvCxnSpPr>
          <p:cNvPr id="14" name="肘形连接符 13"/>
          <p:cNvCxnSpPr>
            <a:stCxn id="13" idx="3"/>
          </p:cNvCxnSpPr>
          <p:nvPr/>
        </p:nvCxnSpPr>
        <p:spPr>
          <a:xfrm>
            <a:off x="1048385" y="3933825"/>
            <a:ext cx="815340" cy="12700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图片 16" descr="截图20230602092616"/>
          <p:cNvPicPr>
            <a:picLocks noChangeAspect="1"/>
          </p:cNvPicPr>
          <p:nvPr>
            <p:custDataLst>
              <p:tags r:id="rId4"/>
            </p:custDataLst>
          </p:nvPr>
        </p:nvPicPr>
        <p:blipFill>
          <a:blip r:embed="rId1"/>
          <a:stretch>
            <a:fillRect/>
          </a:stretch>
        </p:blipFill>
        <p:spPr>
          <a:xfrm rot="5400000">
            <a:off x="6831965" y="1555750"/>
            <a:ext cx="3415030" cy="3894455"/>
          </a:xfrm>
          <a:prstGeom prst="rect">
            <a:avLst/>
          </a:prstGeom>
        </p:spPr>
      </p:pic>
      <p:sp>
        <p:nvSpPr>
          <p:cNvPr id="18" name="文本框 17"/>
          <p:cNvSpPr txBox="1"/>
          <p:nvPr>
            <p:custDataLst>
              <p:tags r:id="rId5"/>
            </p:custDataLst>
          </p:nvPr>
        </p:nvSpPr>
        <p:spPr>
          <a:xfrm>
            <a:off x="6648450" y="5508625"/>
            <a:ext cx="904875" cy="521970"/>
          </a:xfrm>
          <a:prstGeom prst="rect">
            <a:avLst/>
          </a:prstGeom>
          <a:solidFill>
            <a:schemeClr val="accent1"/>
          </a:solidFill>
        </p:spPr>
        <p:txBody>
          <a:bodyPr wrap="square" rtlCol="0">
            <a:spAutoFit/>
          </a:bodyPr>
          <a:p>
            <a:r>
              <a:rPr lang="zh-CN" altLang="en-US" sz="1400"/>
              <a:t>Armrestmotor</a:t>
            </a:r>
            <a:endParaRPr lang="zh-CN" altLang="en-US" sz="1400"/>
          </a:p>
        </p:txBody>
      </p:sp>
      <p:sp>
        <p:nvSpPr>
          <p:cNvPr id="19" name="文本框 18"/>
          <p:cNvSpPr txBox="1"/>
          <p:nvPr>
            <p:custDataLst>
              <p:tags r:id="rId6"/>
            </p:custDataLst>
          </p:nvPr>
        </p:nvSpPr>
        <p:spPr>
          <a:xfrm>
            <a:off x="10999470" y="4396740"/>
            <a:ext cx="1131570" cy="318135"/>
          </a:xfrm>
          <a:prstGeom prst="rect">
            <a:avLst/>
          </a:prstGeom>
          <a:solidFill>
            <a:schemeClr val="accent1"/>
          </a:solidFill>
        </p:spPr>
        <p:txBody>
          <a:bodyPr wrap="square" rtlCol="0">
            <a:noAutofit/>
          </a:bodyPr>
          <a:p>
            <a:r>
              <a:rPr lang="en-US" altLang="zh-CN" sz="1400"/>
              <a:t>DC24V</a:t>
            </a:r>
            <a:r>
              <a:rPr lang="zh-CN" altLang="en-US" sz="1400"/>
              <a:t>input</a:t>
            </a:r>
            <a:endParaRPr lang="zh-CN" altLang="en-US" sz="1400"/>
          </a:p>
        </p:txBody>
      </p:sp>
      <p:sp>
        <p:nvSpPr>
          <p:cNvPr id="20" name="文本框 19"/>
          <p:cNvSpPr txBox="1"/>
          <p:nvPr>
            <p:custDataLst>
              <p:tags r:id="rId7"/>
            </p:custDataLst>
          </p:nvPr>
        </p:nvSpPr>
        <p:spPr>
          <a:xfrm>
            <a:off x="10917555" y="1870075"/>
            <a:ext cx="1213485" cy="521970"/>
          </a:xfrm>
          <a:prstGeom prst="rect">
            <a:avLst/>
          </a:prstGeom>
          <a:solidFill>
            <a:schemeClr val="accent1"/>
          </a:solidFill>
        </p:spPr>
        <p:txBody>
          <a:bodyPr wrap="square" rtlCol="0">
            <a:spAutoFit/>
          </a:bodyPr>
          <a:p>
            <a:r>
              <a:rPr lang="en-US" altLang="zh-CN" sz="1400"/>
              <a:t>485</a:t>
            </a:r>
            <a:r>
              <a:rPr lang="zh-CN" altLang="en-US" sz="1400"/>
              <a:t>Comminput</a:t>
            </a:r>
            <a:endParaRPr lang="zh-CN" altLang="en-US" sz="1400"/>
          </a:p>
        </p:txBody>
      </p:sp>
      <p:sp>
        <p:nvSpPr>
          <p:cNvPr id="21" name="文本框 20"/>
          <p:cNvSpPr txBox="1"/>
          <p:nvPr>
            <p:custDataLst>
              <p:tags r:id="rId8"/>
            </p:custDataLst>
          </p:nvPr>
        </p:nvSpPr>
        <p:spPr>
          <a:xfrm>
            <a:off x="10917555" y="3172460"/>
            <a:ext cx="1167130" cy="460375"/>
          </a:xfrm>
          <a:prstGeom prst="rect">
            <a:avLst/>
          </a:prstGeom>
          <a:solidFill>
            <a:schemeClr val="accent1"/>
          </a:solidFill>
        </p:spPr>
        <p:txBody>
          <a:bodyPr wrap="square" rtlCol="0">
            <a:spAutoFit/>
          </a:bodyPr>
          <a:p>
            <a:r>
              <a:rPr lang="zh-CN" altLang="en-US" sz="1200"/>
              <a:t>Armrestvalveconnection</a:t>
            </a:r>
            <a:endParaRPr lang="zh-CN" altLang="en-US" sz="1200"/>
          </a:p>
        </p:txBody>
      </p:sp>
      <p:sp>
        <p:nvSpPr>
          <p:cNvPr id="22" name="文本框 21"/>
          <p:cNvSpPr txBox="1"/>
          <p:nvPr/>
        </p:nvSpPr>
        <p:spPr>
          <a:xfrm>
            <a:off x="7967980" y="5508625"/>
            <a:ext cx="1143000" cy="306705"/>
          </a:xfrm>
          <a:prstGeom prst="rect">
            <a:avLst/>
          </a:prstGeom>
          <a:solidFill>
            <a:schemeClr val="accent1"/>
          </a:solidFill>
        </p:spPr>
        <p:txBody>
          <a:bodyPr wrap="square" rtlCol="0">
            <a:spAutoFit/>
          </a:bodyPr>
          <a:p>
            <a:r>
              <a:rPr lang="en-US" altLang="zh-CN" sz="1400"/>
              <a:t>DC24V</a:t>
            </a:r>
            <a:r>
              <a:rPr lang="zh-CN" altLang="en-US" sz="1400"/>
              <a:t>充电</a:t>
            </a:r>
            <a:endParaRPr lang="zh-CN" altLang="en-US" sz="1400"/>
          </a:p>
        </p:txBody>
      </p:sp>
      <p:cxnSp>
        <p:nvCxnSpPr>
          <p:cNvPr id="24" name="肘形连接符 23"/>
          <p:cNvCxnSpPr/>
          <p:nvPr/>
        </p:nvCxnSpPr>
        <p:spPr>
          <a:xfrm rot="16200000" flipV="1">
            <a:off x="6529070" y="4733290"/>
            <a:ext cx="1374140" cy="114935"/>
          </a:xfrm>
          <a:prstGeom prst="bentConnector3">
            <a:avLst>
              <a:gd name="adj1" fmla="val 4997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肘形连接符 24"/>
          <p:cNvCxnSpPr/>
          <p:nvPr>
            <p:custDataLst>
              <p:tags r:id="rId9"/>
            </p:custDataLst>
          </p:nvPr>
        </p:nvCxnSpPr>
        <p:spPr>
          <a:xfrm rot="16200000" flipV="1">
            <a:off x="8008620" y="4951095"/>
            <a:ext cx="862330" cy="252730"/>
          </a:xfrm>
          <a:prstGeom prst="bentConnector3">
            <a:avLst>
              <a:gd name="adj1" fmla="val 49926"/>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20" idx="1"/>
          </p:cNvCxnSpPr>
          <p:nvPr/>
        </p:nvCxnSpPr>
        <p:spPr>
          <a:xfrm rot="10800000" flipV="1">
            <a:off x="10149205" y="2131060"/>
            <a:ext cx="768350" cy="3175"/>
          </a:xfrm>
          <a:prstGeom prst="bentConnector3">
            <a:avLst>
              <a:gd name="adj1" fmla="val 4991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肘形连接符 26"/>
          <p:cNvCxnSpPr>
            <a:stCxn id="21" idx="1"/>
          </p:cNvCxnSpPr>
          <p:nvPr>
            <p:custDataLst>
              <p:tags r:id="rId10"/>
            </p:custDataLst>
          </p:nvPr>
        </p:nvCxnSpPr>
        <p:spPr>
          <a:xfrm rot="10800000" flipV="1">
            <a:off x="10231120" y="3402965"/>
            <a:ext cx="686435" cy="137795"/>
          </a:xfrm>
          <a:prstGeom prst="bentConnector3">
            <a:avLst>
              <a:gd name="adj1" fmla="val 4995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肘形连接符 27"/>
          <p:cNvCxnSpPr>
            <a:stCxn id="19" idx="1"/>
          </p:cNvCxnSpPr>
          <p:nvPr>
            <p:custDataLst>
              <p:tags r:id="rId11"/>
            </p:custDataLst>
          </p:nvPr>
        </p:nvCxnSpPr>
        <p:spPr>
          <a:xfrm rot="10800000" flipV="1">
            <a:off x="10079990" y="4556125"/>
            <a:ext cx="919480" cy="3175"/>
          </a:xfrm>
          <a:prstGeom prst="bentConnector3">
            <a:avLst>
              <a:gd name="adj1" fmla="val 4993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截图20230602092639"/>
          <p:cNvPicPr>
            <a:picLocks noChangeAspect="1"/>
          </p:cNvPicPr>
          <p:nvPr>
            <p:ph idx="1"/>
          </p:nvPr>
        </p:nvPicPr>
        <p:blipFill>
          <a:blip r:embed="rId1"/>
          <a:stretch>
            <a:fillRect/>
          </a:stretch>
        </p:blipFill>
        <p:spPr>
          <a:xfrm rot="5400000">
            <a:off x="1350645" y="721995"/>
            <a:ext cx="2929890" cy="4351655"/>
          </a:xfrm>
          <a:prstGeom prst="rect">
            <a:avLst/>
          </a:prstGeom>
        </p:spPr>
      </p:pic>
      <p:pic>
        <p:nvPicPr>
          <p:cNvPr id="5" name="图片 4" descr="截图20230602092630"/>
          <p:cNvPicPr>
            <a:picLocks noChangeAspect="1"/>
          </p:cNvPicPr>
          <p:nvPr/>
        </p:nvPicPr>
        <p:blipFill>
          <a:blip r:embed="rId2"/>
          <a:stretch>
            <a:fillRect/>
          </a:stretch>
        </p:blipFill>
        <p:spPr>
          <a:xfrm rot="5400000">
            <a:off x="7297420" y="1035685"/>
            <a:ext cx="2929890" cy="3724275"/>
          </a:xfrm>
          <a:prstGeom prst="rect">
            <a:avLst/>
          </a:prstGeom>
        </p:spPr>
      </p:pic>
      <p:sp>
        <p:nvSpPr>
          <p:cNvPr id="6" name="文本框 5"/>
          <p:cNvSpPr txBox="1"/>
          <p:nvPr/>
        </p:nvSpPr>
        <p:spPr>
          <a:xfrm>
            <a:off x="2324735" y="97790"/>
            <a:ext cx="6339205" cy="583565"/>
          </a:xfrm>
          <a:prstGeom prst="rect">
            <a:avLst/>
          </a:prstGeom>
          <a:noFill/>
        </p:spPr>
        <p:txBody>
          <a:bodyPr wrap="square" rtlCol="0">
            <a:spAutoFit/>
          </a:bodyPr>
          <a:p>
            <a:r>
              <a:rPr lang="en-US" altLang="zh-CN" sz="3200">
                <a:solidFill>
                  <a:schemeClr val="accent1"/>
                </a:solidFill>
              </a:rPr>
              <a:t>Health detect PCB</a:t>
            </a:r>
            <a:r>
              <a:rPr lang="zh-CN" altLang="en-US" sz="3200">
                <a:solidFill>
                  <a:schemeClr val="accent1"/>
                </a:solidFill>
              </a:rPr>
              <a:t>，</a:t>
            </a:r>
            <a:r>
              <a:rPr lang="en-US" altLang="zh-CN" sz="3200">
                <a:solidFill>
                  <a:schemeClr val="accent1"/>
                </a:solidFill>
              </a:rPr>
              <a:t>5V</a:t>
            </a:r>
            <a:r>
              <a:rPr lang="en-US" altLang="zh-CN" sz="3200">
                <a:solidFill>
                  <a:schemeClr val="accent1"/>
                </a:solidFill>
              </a:rPr>
              <a:t> PCB</a:t>
            </a:r>
            <a:endParaRPr lang="en-US" altLang="zh-CN" sz="3200">
              <a:solidFill>
                <a:schemeClr val="accent1"/>
              </a:solidFill>
            </a:endParaRPr>
          </a:p>
        </p:txBody>
      </p:sp>
      <p:sp>
        <p:nvSpPr>
          <p:cNvPr id="7" name="文本框 6"/>
          <p:cNvSpPr txBox="1"/>
          <p:nvPr/>
        </p:nvSpPr>
        <p:spPr>
          <a:xfrm>
            <a:off x="3318510" y="5321300"/>
            <a:ext cx="981075" cy="737235"/>
          </a:xfrm>
          <a:prstGeom prst="rect">
            <a:avLst/>
          </a:prstGeom>
          <a:solidFill>
            <a:schemeClr val="accent1"/>
          </a:solidFill>
        </p:spPr>
        <p:txBody>
          <a:bodyPr wrap="square" rtlCol="0">
            <a:spAutoFit/>
          </a:bodyPr>
          <a:p>
            <a:r>
              <a:rPr lang="zh-CN" altLang="en-US" sz="1400"/>
              <a:t>Health detect</a:t>
            </a:r>
            <a:r>
              <a:rPr lang="en-US" altLang="zh-CN" sz="1400"/>
              <a:t> </a:t>
            </a:r>
            <a:r>
              <a:rPr lang="zh-CN" altLang="en-US" sz="1400"/>
              <a:t>Comm</a:t>
            </a:r>
            <a:endParaRPr lang="zh-CN" altLang="en-US" sz="1400"/>
          </a:p>
        </p:txBody>
      </p:sp>
      <p:sp>
        <p:nvSpPr>
          <p:cNvPr id="8" name="文本框 7"/>
          <p:cNvSpPr txBox="1"/>
          <p:nvPr>
            <p:custDataLst>
              <p:tags r:id="rId3"/>
            </p:custDataLst>
          </p:nvPr>
        </p:nvSpPr>
        <p:spPr>
          <a:xfrm>
            <a:off x="5339080" y="1849120"/>
            <a:ext cx="981075" cy="1168400"/>
          </a:xfrm>
          <a:prstGeom prst="rect">
            <a:avLst/>
          </a:prstGeom>
          <a:solidFill>
            <a:schemeClr val="accent1"/>
          </a:solidFill>
        </p:spPr>
        <p:txBody>
          <a:bodyPr wrap="square" rtlCol="0">
            <a:spAutoFit/>
          </a:bodyPr>
          <a:p>
            <a:r>
              <a:rPr lang="en-US" altLang="zh-CN" sz="1400"/>
              <a:t>485 </a:t>
            </a:r>
            <a:r>
              <a:rPr lang="zh-CN" altLang="en-US" sz="1400"/>
              <a:t>Comm</a:t>
            </a:r>
            <a:r>
              <a:rPr lang="en-US" altLang="zh-CN" sz="1400"/>
              <a:t> </a:t>
            </a:r>
            <a:r>
              <a:rPr lang="zh-CN" altLang="en-US" sz="1400"/>
              <a:t>Right</a:t>
            </a:r>
            <a:r>
              <a:rPr lang="en-US" altLang="zh-CN" sz="1400"/>
              <a:t> </a:t>
            </a:r>
            <a:r>
              <a:rPr lang="zh-CN" altLang="en-US" sz="1400"/>
              <a:t>Armrest</a:t>
            </a:r>
            <a:r>
              <a:rPr lang="en-US" altLang="zh-CN" sz="1400"/>
              <a:t> PCB </a:t>
            </a:r>
            <a:r>
              <a:rPr lang="zh-CN" altLang="en-US" sz="1400"/>
              <a:t>output</a:t>
            </a:r>
            <a:endParaRPr lang="zh-CN" altLang="en-US" sz="1400"/>
          </a:p>
        </p:txBody>
      </p:sp>
      <p:sp>
        <p:nvSpPr>
          <p:cNvPr id="9" name="文本框 8"/>
          <p:cNvSpPr txBox="1"/>
          <p:nvPr>
            <p:custDataLst>
              <p:tags r:id="rId4"/>
            </p:custDataLst>
          </p:nvPr>
        </p:nvSpPr>
        <p:spPr>
          <a:xfrm>
            <a:off x="11042650" y="1957070"/>
            <a:ext cx="981075" cy="521970"/>
          </a:xfrm>
          <a:prstGeom prst="rect">
            <a:avLst/>
          </a:prstGeom>
          <a:solidFill>
            <a:schemeClr val="accent1"/>
          </a:solidFill>
        </p:spPr>
        <p:txBody>
          <a:bodyPr wrap="square" rtlCol="0">
            <a:spAutoFit/>
          </a:bodyPr>
          <a:p>
            <a:r>
              <a:rPr lang="en-US" altLang="zh-CN" sz="1400"/>
              <a:t>485 </a:t>
            </a:r>
            <a:r>
              <a:rPr lang="zh-CN" altLang="en-US" sz="1400"/>
              <a:t>Comm</a:t>
            </a:r>
            <a:r>
              <a:rPr lang="en-US" altLang="zh-CN" sz="1400"/>
              <a:t> </a:t>
            </a:r>
            <a:r>
              <a:rPr lang="zh-CN" altLang="en-US" sz="1400"/>
              <a:t>input</a:t>
            </a:r>
            <a:endParaRPr lang="zh-CN" altLang="en-US" sz="1400"/>
          </a:p>
        </p:txBody>
      </p:sp>
      <p:sp>
        <p:nvSpPr>
          <p:cNvPr id="10" name="文本框 9"/>
          <p:cNvSpPr txBox="1"/>
          <p:nvPr>
            <p:custDataLst>
              <p:tags r:id="rId5"/>
            </p:custDataLst>
          </p:nvPr>
        </p:nvSpPr>
        <p:spPr>
          <a:xfrm>
            <a:off x="11042650" y="3429000"/>
            <a:ext cx="981075" cy="953135"/>
          </a:xfrm>
          <a:prstGeom prst="rect">
            <a:avLst/>
          </a:prstGeom>
          <a:solidFill>
            <a:schemeClr val="accent1"/>
          </a:solidFill>
        </p:spPr>
        <p:txBody>
          <a:bodyPr wrap="square" rtlCol="0">
            <a:spAutoFit/>
          </a:bodyPr>
          <a:p>
            <a:r>
              <a:rPr lang="en-US" altLang="zh-CN" sz="1400"/>
              <a:t>485 </a:t>
            </a:r>
            <a:r>
              <a:rPr lang="zh-CN" altLang="en-US" sz="1400"/>
              <a:t>Health detect</a:t>
            </a:r>
            <a:r>
              <a:rPr lang="en-US" altLang="zh-CN" sz="1400"/>
              <a:t> </a:t>
            </a:r>
            <a:r>
              <a:rPr lang="zh-CN" altLang="en-US" sz="1400"/>
              <a:t>Comm</a:t>
            </a:r>
            <a:r>
              <a:rPr lang="en-US" altLang="zh-CN" sz="1400"/>
              <a:t> </a:t>
            </a:r>
            <a:r>
              <a:rPr lang="zh-CN" altLang="en-US" sz="1400"/>
              <a:t>output</a:t>
            </a:r>
            <a:endParaRPr lang="zh-CN" altLang="en-US" sz="1400"/>
          </a:p>
        </p:txBody>
      </p:sp>
      <p:sp>
        <p:nvSpPr>
          <p:cNvPr id="11" name="文本框 10"/>
          <p:cNvSpPr txBox="1"/>
          <p:nvPr>
            <p:custDataLst>
              <p:tags r:id="rId6"/>
            </p:custDataLst>
          </p:nvPr>
        </p:nvSpPr>
        <p:spPr>
          <a:xfrm>
            <a:off x="1010285" y="5321300"/>
            <a:ext cx="1165225" cy="521970"/>
          </a:xfrm>
          <a:prstGeom prst="rect">
            <a:avLst/>
          </a:prstGeom>
          <a:solidFill>
            <a:schemeClr val="accent1"/>
          </a:solidFill>
        </p:spPr>
        <p:txBody>
          <a:bodyPr wrap="square" rtlCol="0">
            <a:spAutoFit/>
          </a:bodyPr>
          <a:p>
            <a:r>
              <a:rPr lang="en-US" altLang="zh-CN" sz="1400"/>
              <a:t>485 </a:t>
            </a:r>
            <a:r>
              <a:rPr lang="zh-CN" altLang="en-US" sz="1400"/>
              <a:t>Comm</a:t>
            </a:r>
            <a:r>
              <a:rPr lang="en-US" altLang="zh-CN" sz="1400"/>
              <a:t> </a:t>
            </a:r>
            <a:r>
              <a:rPr lang="zh-CN" altLang="en-US" sz="1400"/>
              <a:t>input</a:t>
            </a:r>
            <a:endParaRPr lang="zh-CN" altLang="en-US" sz="1400"/>
          </a:p>
        </p:txBody>
      </p:sp>
      <p:sp>
        <p:nvSpPr>
          <p:cNvPr id="12" name="文本框 11"/>
          <p:cNvSpPr txBox="1"/>
          <p:nvPr>
            <p:custDataLst>
              <p:tags r:id="rId7"/>
            </p:custDataLst>
          </p:nvPr>
        </p:nvSpPr>
        <p:spPr>
          <a:xfrm>
            <a:off x="5339080" y="3213735"/>
            <a:ext cx="981075" cy="1168400"/>
          </a:xfrm>
          <a:prstGeom prst="rect">
            <a:avLst/>
          </a:prstGeom>
          <a:solidFill>
            <a:schemeClr val="accent1"/>
          </a:solidFill>
        </p:spPr>
        <p:txBody>
          <a:bodyPr wrap="square" rtlCol="0">
            <a:spAutoFit/>
          </a:bodyPr>
          <a:p>
            <a:r>
              <a:rPr lang="en-US" altLang="zh-CN" sz="1400"/>
              <a:t>485 </a:t>
            </a:r>
            <a:r>
              <a:rPr lang="zh-CN" altLang="en-US" sz="1400"/>
              <a:t>Comm</a:t>
            </a:r>
            <a:r>
              <a:rPr lang="en-US" altLang="zh-CN" sz="1400"/>
              <a:t> </a:t>
            </a:r>
            <a:r>
              <a:rPr lang="zh-CN" altLang="en-US" sz="1400"/>
              <a:t>Armrest</a:t>
            </a:r>
            <a:r>
              <a:rPr lang="en-US" altLang="zh-CN" sz="1400"/>
              <a:t> </a:t>
            </a:r>
            <a:r>
              <a:rPr lang="zh-CN" altLang="en-US" sz="1400"/>
              <a:t>keyboard PCB </a:t>
            </a:r>
            <a:r>
              <a:rPr lang="zh-CN" altLang="en-US" sz="1400"/>
              <a:t>output</a:t>
            </a:r>
            <a:endParaRPr lang="zh-CN" altLang="en-US" sz="1400"/>
          </a:p>
        </p:txBody>
      </p:sp>
      <p:cxnSp>
        <p:nvCxnSpPr>
          <p:cNvPr id="14" name="肘形连接符 13"/>
          <p:cNvCxnSpPr>
            <a:stCxn id="8" idx="3"/>
          </p:cNvCxnSpPr>
          <p:nvPr/>
        </p:nvCxnSpPr>
        <p:spPr>
          <a:xfrm>
            <a:off x="6320155" y="2433320"/>
            <a:ext cx="1443355" cy="130810"/>
          </a:xfrm>
          <a:prstGeom prst="bentConnector3">
            <a:avLst>
              <a:gd name="adj1" fmla="val 5002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custDataLst>
              <p:tags r:id="rId8"/>
            </p:custDataLst>
          </p:nvPr>
        </p:nvCxnSpPr>
        <p:spPr>
          <a:xfrm>
            <a:off x="6320155" y="3429000"/>
            <a:ext cx="1443355" cy="130810"/>
          </a:xfrm>
          <a:prstGeom prst="bentConnector3">
            <a:avLst>
              <a:gd name="adj1" fmla="val 5002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肘形连接符 15"/>
          <p:cNvCxnSpPr/>
          <p:nvPr/>
        </p:nvCxnSpPr>
        <p:spPr>
          <a:xfrm rot="16200000">
            <a:off x="3223260" y="4641215"/>
            <a:ext cx="1170940" cy="189865"/>
          </a:xfrm>
          <a:prstGeom prst="bentConnector3">
            <a:avLst>
              <a:gd name="adj1" fmla="val 4997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肘形连接符 16"/>
          <p:cNvCxnSpPr/>
          <p:nvPr>
            <p:custDataLst>
              <p:tags r:id="rId9"/>
            </p:custDataLst>
          </p:nvPr>
        </p:nvCxnSpPr>
        <p:spPr>
          <a:xfrm rot="16200000">
            <a:off x="1229360" y="4768215"/>
            <a:ext cx="1170940" cy="189865"/>
          </a:xfrm>
          <a:prstGeom prst="bentConnector3">
            <a:avLst>
              <a:gd name="adj1" fmla="val 4997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rot="10800000">
            <a:off x="10084435" y="2326005"/>
            <a:ext cx="946150" cy="11430"/>
          </a:xfrm>
          <a:prstGeom prst="bentConnector3">
            <a:avLst>
              <a:gd name="adj1" fmla="val 4993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连接符 19"/>
          <p:cNvCxnSpPr/>
          <p:nvPr>
            <p:custDataLst>
              <p:tags r:id="rId10"/>
            </p:custDataLst>
          </p:nvPr>
        </p:nvCxnSpPr>
        <p:spPr>
          <a:xfrm rot="10800000">
            <a:off x="10084435" y="3684270"/>
            <a:ext cx="946150" cy="11430"/>
          </a:xfrm>
          <a:prstGeom prst="bentConnector3">
            <a:avLst>
              <a:gd name="adj1" fmla="val 8409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979ae8e-0493-4073-a082-d901711c3b09"/>
          <p:cNvPicPr>
            <a:picLocks noChangeAspect="1"/>
          </p:cNvPicPr>
          <p:nvPr>
            <p:custDataLst>
              <p:tags r:id="rId1"/>
            </p:custDataLst>
          </p:nvPr>
        </p:nvPicPr>
        <p:blipFill>
          <a:blip r:embed="rId2"/>
          <a:srcRect l="5501" t="20030" r="3828" b="18729"/>
          <a:stretch>
            <a:fillRect/>
          </a:stretch>
        </p:blipFill>
        <p:spPr>
          <a:xfrm>
            <a:off x="2675255" y="1932940"/>
            <a:ext cx="6447155" cy="3324225"/>
          </a:xfrm>
          <a:prstGeom prst="rect">
            <a:avLst/>
          </a:prstGeom>
        </p:spPr>
      </p:pic>
      <p:sp>
        <p:nvSpPr>
          <p:cNvPr id="24" name="自选图形 141"/>
          <p:cNvSpPr/>
          <p:nvPr>
            <p:custDataLst>
              <p:tags r:id="rId3"/>
            </p:custDataLst>
          </p:nvPr>
        </p:nvSpPr>
        <p:spPr>
          <a:xfrm>
            <a:off x="5104130" y="892810"/>
            <a:ext cx="871855" cy="837565"/>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vert="horz" wrap="square" anchor="t" anchorCtr="0"/>
          <a:p>
            <a:r>
              <a:rPr lang="en-US" altLang="zh-CN" sz="1200"/>
              <a:t>DC24V </a:t>
            </a:r>
            <a:r>
              <a:rPr lang="zh-CN" altLang="en-US" sz="1200"/>
              <a:t>connection</a:t>
            </a:r>
            <a:r>
              <a:rPr lang="en-US" altLang="zh-CN" sz="1200"/>
              <a:t> to main </a:t>
            </a:r>
            <a:r>
              <a:rPr lang="zh-CN" altLang="en-US" sz="1200"/>
              <a:t>PCB</a:t>
            </a:r>
            <a:endParaRPr lang="zh-CN" altLang="en-US" sz="1200"/>
          </a:p>
        </p:txBody>
      </p:sp>
      <p:sp>
        <p:nvSpPr>
          <p:cNvPr id="25" name="自选图形 141"/>
          <p:cNvSpPr/>
          <p:nvPr>
            <p:custDataLst>
              <p:tags r:id="rId4"/>
            </p:custDataLst>
          </p:nvPr>
        </p:nvSpPr>
        <p:spPr>
          <a:xfrm>
            <a:off x="6070600" y="970280"/>
            <a:ext cx="871855" cy="817880"/>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vert="horz" wrap="square" anchor="t" anchorCtr="0"/>
          <a:p>
            <a:r>
              <a:rPr lang="en-US" altLang="zh-CN" sz="1200"/>
              <a:t>DC24V </a:t>
            </a:r>
            <a:r>
              <a:rPr lang="zh-CN" altLang="en-US" sz="1200"/>
              <a:t>connection</a:t>
            </a:r>
            <a:r>
              <a:rPr lang="en-US" altLang="zh-CN" sz="1200"/>
              <a:t> to </a:t>
            </a:r>
            <a:r>
              <a:rPr lang="zh-CN" altLang="en-US" sz="1200"/>
              <a:t>Legrest</a:t>
            </a:r>
            <a:endParaRPr lang="zh-CN" altLang="en-US" sz="1200"/>
          </a:p>
        </p:txBody>
      </p:sp>
      <p:sp>
        <p:nvSpPr>
          <p:cNvPr id="26" name="自选图形 141"/>
          <p:cNvSpPr/>
          <p:nvPr>
            <p:custDataLst>
              <p:tags r:id="rId5"/>
            </p:custDataLst>
          </p:nvPr>
        </p:nvSpPr>
        <p:spPr>
          <a:xfrm>
            <a:off x="7020560" y="970280"/>
            <a:ext cx="1139190" cy="683895"/>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vert="horz" wrap="square" anchor="t" anchorCtr="0"/>
          <a:p>
            <a:r>
              <a:rPr lang="en-US" altLang="zh-CN" sz="1200"/>
              <a:t>DC24V </a:t>
            </a:r>
            <a:r>
              <a:rPr lang="zh-CN" altLang="en-US" sz="1200"/>
              <a:t>connection</a:t>
            </a:r>
            <a:r>
              <a:rPr lang="en-US" altLang="zh-CN" sz="1200"/>
              <a:t> to </a:t>
            </a:r>
            <a:r>
              <a:rPr lang="zh-CN" altLang="en-US" sz="1200"/>
              <a:t>Mechanism</a:t>
            </a:r>
            <a:endParaRPr lang="zh-CN" altLang="en-US" sz="1200"/>
          </a:p>
        </p:txBody>
      </p:sp>
      <p:sp>
        <p:nvSpPr>
          <p:cNvPr id="27" name="自选图形 141"/>
          <p:cNvSpPr/>
          <p:nvPr>
            <p:custDataLst>
              <p:tags r:id="rId6"/>
            </p:custDataLst>
          </p:nvPr>
        </p:nvSpPr>
        <p:spPr>
          <a:xfrm>
            <a:off x="3841115" y="970280"/>
            <a:ext cx="1202055" cy="829310"/>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vert="horz" wrap="square" anchor="t" anchorCtr="0"/>
          <a:p>
            <a:r>
              <a:rPr lang="en-US" altLang="zh-CN" sz="1200"/>
              <a:t>DC24V </a:t>
            </a:r>
            <a:r>
              <a:rPr lang="zh-CN" altLang="en-US" sz="1200"/>
              <a:t>connection</a:t>
            </a:r>
            <a:r>
              <a:rPr lang="en-US" altLang="zh-CN" sz="1200"/>
              <a:t> to </a:t>
            </a:r>
            <a:r>
              <a:rPr lang="zh-CN" altLang="en-US" sz="1200"/>
              <a:t>Left</a:t>
            </a:r>
            <a:r>
              <a:rPr lang="en-US" altLang="zh-CN" sz="1200"/>
              <a:t> </a:t>
            </a:r>
            <a:r>
              <a:rPr lang="zh-CN" altLang="en-US" sz="1200"/>
              <a:t>Armrest</a:t>
            </a:r>
            <a:r>
              <a:rPr lang="en-US" altLang="zh-CN" sz="1200"/>
              <a:t> charging</a:t>
            </a:r>
            <a:endParaRPr lang="zh-CN" altLang="en-US" sz="1200"/>
          </a:p>
        </p:txBody>
      </p:sp>
      <p:cxnSp>
        <p:nvCxnSpPr>
          <p:cNvPr id="33" name="肘形连接符 32"/>
          <p:cNvCxnSpPr/>
          <p:nvPr>
            <p:custDataLst>
              <p:tags r:id="rId7"/>
            </p:custDataLst>
          </p:nvPr>
        </p:nvCxnSpPr>
        <p:spPr>
          <a:xfrm rot="5400000">
            <a:off x="7014210" y="1821180"/>
            <a:ext cx="623570" cy="288925"/>
          </a:xfrm>
          <a:prstGeom prst="bentConnector3">
            <a:avLst>
              <a:gd name="adj1" fmla="val 5005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肘形连接符 33"/>
          <p:cNvCxnSpPr/>
          <p:nvPr>
            <p:custDataLst>
              <p:tags r:id="rId8"/>
            </p:custDataLst>
          </p:nvPr>
        </p:nvCxnSpPr>
        <p:spPr>
          <a:xfrm rot="5400000">
            <a:off x="6438265" y="1854835"/>
            <a:ext cx="632460" cy="212725"/>
          </a:xfrm>
          <a:prstGeom prst="bentConnector3">
            <a:avLst>
              <a:gd name="adj1" fmla="val 5005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肘形连接符 34"/>
          <p:cNvCxnSpPr/>
          <p:nvPr>
            <p:custDataLst>
              <p:tags r:id="rId9"/>
            </p:custDataLst>
          </p:nvPr>
        </p:nvCxnSpPr>
        <p:spPr>
          <a:xfrm rot="5400000" flipV="1">
            <a:off x="5513070" y="1798320"/>
            <a:ext cx="664845" cy="29337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肘形连接符 35"/>
          <p:cNvCxnSpPr/>
          <p:nvPr>
            <p:custDataLst>
              <p:tags r:id="rId10"/>
            </p:custDataLst>
          </p:nvPr>
        </p:nvCxnSpPr>
        <p:spPr>
          <a:xfrm rot="5400000">
            <a:off x="4245610" y="1902460"/>
            <a:ext cx="613410" cy="114935"/>
          </a:xfrm>
          <a:prstGeom prst="bentConnector3">
            <a:avLst>
              <a:gd name="adj1" fmla="val 5005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自选图形 141"/>
          <p:cNvSpPr/>
          <p:nvPr>
            <p:custDataLst>
              <p:tags r:id="rId11"/>
            </p:custDataLst>
          </p:nvPr>
        </p:nvSpPr>
        <p:spPr>
          <a:xfrm>
            <a:off x="4664710" y="5725160"/>
            <a:ext cx="1146810" cy="502920"/>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vert="horz" wrap="square" anchor="t" anchorCtr="0"/>
          <a:p>
            <a:r>
              <a:rPr lang="en-US" sz="1200"/>
              <a:t>AC21V </a:t>
            </a:r>
            <a:r>
              <a:rPr lang="zh-CN" altLang="en-US" sz="1200"/>
              <a:t>connection</a:t>
            </a:r>
            <a:r>
              <a:rPr lang="en-US" altLang="zh-CN" sz="1200"/>
              <a:t> 5A</a:t>
            </a:r>
            <a:r>
              <a:rPr lang="zh-CN" altLang="en-US" sz="1200"/>
              <a:t> transformer </a:t>
            </a:r>
            <a:endParaRPr lang="zh-CN" altLang="en-US" sz="1200"/>
          </a:p>
        </p:txBody>
      </p:sp>
      <p:sp>
        <p:nvSpPr>
          <p:cNvPr id="28" name="自选图形 141"/>
          <p:cNvSpPr/>
          <p:nvPr>
            <p:custDataLst>
              <p:tags r:id="rId12"/>
            </p:custDataLst>
          </p:nvPr>
        </p:nvSpPr>
        <p:spPr>
          <a:xfrm>
            <a:off x="7020560" y="5725160"/>
            <a:ext cx="1654810" cy="502920"/>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vert="horz" wrap="square" anchor="t" anchorCtr="0"/>
          <a:p>
            <a:r>
              <a:rPr lang="en-US" sz="1200"/>
              <a:t>AC21V </a:t>
            </a:r>
            <a:r>
              <a:rPr lang="zh-CN" altLang="en-US" sz="1200"/>
              <a:t>connection </a:t>
            </a:r>
            <a:r>
              <a:rPr lang="en-US" altLang="zh-CN" sz="1200"/>
              <a:t>to </a:t>
            </a:r>
            <a:r>
              <a:rPr lang="zh-CN" altLang="en-US" sz="1200"/>
              <a:t>Bump</a:t>
            </a:r>
            <a:r>
              <a:rPr lang="en-US" altLang="zh-CN" sz="1200"/>
              <a:t> </a:t>
            </a:r>
            <a:endParaRPr lang="en-US" altLang="zh-CN" sz="1200"/>
          </a:p>
        </p:txBody>
      </p:sp>
      <p:cxnSp>
        <p:nvCxnSpPr>
          <p:cNvPr id="8" name="肘形连接符 7"/>
          <p:cNvCxnSpPr/>
          <p:nvPr/>
        </p:nvCxnSpPr>
        <p:spPr>
          <a:xfrm rot="16200000" flipV="1">
            <a:off x="6918960" y="5269230"/>
            <a:ext cx="653415" cy="17145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肘形连接符 8"/>
          <p:cNvCxnSpPr/>
          <p:nvPr>
            <p:custDataLst>
              <p:tags r:id="rId13"/>
            </p:custDataLst>
          </p:nvPr>
        </p:nvCxnSpPr>
        <p:spPr>
          <a:xfrm rot="16200000">
            <a:off x="5203825" y="5176520"/>
            <a:ext cx="642620" cy="347345"/>
          </a:xfrm>
          <a:prstGeom prst="bentConnector3">
            <a:avLst>
              <a:gd name="adj1" fmla="val 4995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74040" y="233045"/>
            <a:ext cx="9372600" cy="539750"/>
          </a:xfrm>
          <a:prstGeom prst="rect">
            <a:avLst/>
          </a:prstGeom>
          <a:noFill/>
        </p:spPr>
        <p:txBody>
          <a:bodyPr wrap="square" rtlCol="0">
            <a:noAutofit/>
          </a:bodyPr>
          <a:p>
            <a:r>
              <a:rPr lang="en-US" altLang="zh-CN" sz="3200" b="1">
                <a:solidFill>
                  <a:schemeClr val="accent1"/>
                </a:solidFill>
                <a:ea typeface="黑体" panose="02010609060101010101" charset="-122"/>
                <a:sym typeface="+mn-ea"/>
              </a:rPr>
              <a:t>Rectifier </a:t>
            </a:r>
            <a:r>
              <a:rPr lang="zh-CN" sz="3200" b="1">
                <a:solidFill>
                  <a:schemeClr val="accent1"/>
                </a:solidFill>
                <a:ea typeface="黑体" panose="02010609060101010101" charset="-122"/>
                <a:sym typeface="+mn-ea"/>
              </a:rPr>
              <a:t>connection</a:t>
            </a:r>
            <a:r>
              <a:rPr lang="en-US" altLang="zh-CN" sz="3200" b="1">
                <a:solidFill>
                  <a:schemeClr val="accent1"/>
                </a:solidFill>
                <a:ea typeface="黑体" panose="02010609060101010101" charset="-122"/>
                <a:sym typeface="+mn-ea"/>
              </a:rPr>
              <a:t> </a:t>
            </a:r>
            <a:r>
              <a:rPr lang="zh-CN" sz="3200" b="1">
                <a:solidFill>
                  <a:schemeClr val="accent1"/>
                </a:solidFill>
                <a:ea typeface="黑体" panose="02010609060101010101" charset="-122"/>
                <a:sym typeface="+mn-ea"/>
              </a:rPr>
              <a:t>Instruction</a:t>
            </a:r>
            <a:r>
              <a:rPr lang="en-US" altLang="zh-CN" sz="3200" b="1">
                <a:solidFill>
                  <a:schemeClr val="accent1"/>
                </a:solidFill>
                <a:ea typeface="黑体" panose="02010609060101010101" charset="-122"/>
                <a:sym typeface="+mn-ea"/>
              </a:rPr>
              <a:t> </a:t>
            </a:r>
            <a:r>
              <a:rPr lang="zh-CN" sz="3200" b="1">
                <a:solidFill>
                  <a:schemeClr val="accent1"/>
                </a:solidFill>
                <a:ea typeface="黑体" panose="02010609060101010101" charset="-122"/>
                <a:sym typeface="+mn-ea"/>
              </a:rPr>
              <a:t>Pic.</a:t>
            </a:r>
            <a:endParaRPr lang="zh-CN" altLang="en-US" sz="3200">
              <a:solidFill>
                <a:schemeClr val="accent1"/>
              </a:solidFill>
            </a:endParaRPr>
          </a:p>
          <a:p>
            <a:endParaRPr lang="zh-CN" altLang="en-US" sz="3200">
              <a:solidFill>
                <a:schemeClr val="accen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图片 3" descr="QQ截图20201111115508"/>
          <p:cNvPicPr>
            <a:picLocks noChangeAspect="1"/>
          </p:cNvPicPr>
          <p:nvPr>
            <p:custDataLst>
              <p:tags r:id="rId1"/>
            </p:custDataLst>
          </p:nvPr>
        </p:nvPicPr>
        <p:blipFill>
          <a:blip r:embed="rId2"/>
          <a:stretch>
            <a:fillRect/>
          </a:stretch>
        </p:blipFill>
        <p:spPr>
          <a:xfrm>
            <a:off x="464820" y="1890395"/>
            <a:ext cx="5210175" cy="2842895"/>
          </a:xfrm>
          <a:prstGeom prst="rect">
            <a:avLst/>
          </a:prstGeom>
          <a:noFill/>
          <a:ln w="9525">
            <a:noFill/>
          </a:ln>
        </p:spPr>
      </p:pic>
      <p:pic>
        <p:nvPicPr>
          <p:cNvPr id="7" name="图片 6" descr="9aa3ff3f-de32-4737-a9a6-07a07802bf6f"/>
          <p:cNvPicPr>
            <a:picLocks noChangeAspect="1"/>
          </p:cNvPicPr>
          <p:nvPr>
            <p:custDataLst>
              <p:tags r:id="rId3"/>
            </p:custDataLst>
          </p:nvPr>
        </p:nvPicPr>
        <p:blipFill>
          <a:blip r:embed="rId4"/>
          <a:srcRect l="32949" t="31767" r="24201" b="30995"/>
          <a:stretch>
            <a:fillRect/>
          </a:stretch>
        </p:blipFill>
        <p:spPr>
          <a:xfrm>
            <a:off x="7686675" y="1889760"/>
            <a:ext cx="3525520" cy="2843530"/>
          </a:xfrm>
          <a:prstGeom prst="rect">
            <a:avLst/>
          </a:prstGeom>
        </p:spPr>
      </p:pic>
      <p:sp>
        <p:nvSpPr>
          <p:cNvPr id="9" name="自选图形 1011"/>
          <p:cNvSpPr/>
          <p:nvPr>
            <p:custDataLst>
              <p:tags r:id="rId5"/>
            </p:custDataLst>
          </p:nvPr>
        </p:nvSpPr>
        <p:spPr>
          <a:xfrm>
            <a:off x="10524490" y="5160645"/>
            <a:ext cx="934085" cy="45656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AC110V </a:t>
            </a:r>
            <a:r>
              <a:rPr lang="zh-CN" altLang="en-US" sz="1200" b="1">
                <a:latin typeface="Arial" panose="020B0604020202020204" pitchFamily="34" charset="0"/>
                <a:ea typeface="宋体" panose="02010600030101010101" pitchFamily="2" charset="-122"/>
              </a:rPr>
              <a:t>input</a:t>
            </a:r>
            <a:endParaRPr lang="zh-CN" altLang="en-US" sz="1200" b="1">
              <a:latin typeface="Arial" panose="020B0604020202020204" pitchFamily="34" charset="0"/>
              <a:ea typeface="宋体" panose="02010600030101010101" pitchFamily="2" charset="-122"/>
            </a:endParaRPr>
          </a:p>
        </p:txBody>
      </p:sp>
      <p:cxnSp>
        <p:nvCxnSpPr>
          <p:cNvPr id="11" name="肘形连接符 10"/>
          <p:cNvCxnSpPr/>
          <p:nvPr>
            <p:custDataLst>
              <p:tags r:id="rId6"/>
            </p:custDataLst>
          </p:nvPr>
        </p:nvCxnSpPr>
        <p:spPr>
          <a:xfrm rot="16200000" flipV="1">
            <a:off x="10511790" y="4698365"/>
            <a:ext cx="659130" cy="238125"/>
          </a:xfrm>
          <a:prstGeom prst="bentConnector3">
            <a:avLst>
              <a:gd name="adj1" fmla="val 4995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自选图形 1011"/>
          <p:cNvSpPr/>
          <p:nvPr>
            <p:custDataLst>
              <p:tags r:id="rId7"/>
            </p:custDataLst>
          </p:nvPr>
        </p:nvSpPr>
        <p:spPr>
          <a:xfrm>
            <a:off x="6275705" y="3709670"/>
            <a:ext cx="949325" cy="45593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5V power </a:t>
            </a:r>
            <a:r>
              <a:rPr lang="zh-CN" altLang="en-US" sz="1200" b="1">
                <a:latin typeface="Arial" panose="020B0604020202020204" pitchFamily="34" charset="0"/>
                <a:ea typeface="宋体" panose="02010600030101010101" pitchFamily="2" charset="-122"/>
              </a:rPr>
              <a:t>output</a:t>
            </a:r>
            <a:endParaRPr lang="zh-CN" altLang="en-US" sz="1200" b="1">
              <a:latin typeface="Arial" panose="020B0604020202020204" pitchFamily="34" charset="0"/>
              <a:ea typeface="宋体" panose="02010600030101010101" pitchFamily="2" charset="-122"/>
            </a:endParaRPr>
          </a:p>
        </p:txBody>
      </p:sp>
      <p:cxnSp>
        <p:nvCxnSpPr>
          <p:cNvPr id="14" name="肘形连接符 13"/>
          <p:cNvCxnSpPr/>
          <p:nvPr>
            <p:custDataLst>
              <p:tags r:id="rId8"/>
            </p:custDataLst>
          </p:nvPr>
        </p:nvCxnSpPr>
        <p:spPr>
          <a:xfrm>
            <a:off x="7225030" y="4001135"/>
            <a:ext cx="567055" cy="96520"/>
          </a:xfrm>
          <a:prstGeom prst="bentConnector3">
            <a:avLst>
              <a:gd name="adj1" fmla="val 50056"/>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肘形连接符 16"/>
          <p:cNvCxnSpPr>
            <a:stCxn id="20" idx="2"/>
          </p:cNvCxnSpPr>
          <p:nvPr>
            <p:custDataLst>
              <p:tags r:id="rId9"/>
            </p:custDataLst>
          </p:nvPr>
        </p:nvCxnSpPr>
        <p:spPr>
          <a:xfrm rot="5400000">
            <a:off x="10274300" y="1842770"/>
            <a:ext cx="436245" cy="15494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自选图形 1011"/>
          <p:cNvSpPr/>
          <p:nvPr>
            <p:custDataLst>
              <p:tags r:id="rId10"/>
            </p:custDataLst>
          </p:nvPr>
        </p:nvSpPr>
        <p:spPr>
          <a:xfrm>
            <a:off x="10079355" y="1191895"/>
            <a:ext cx="980440" cy="51054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AC110V </a:t>
            </a:r>
            <a:r>
              <a:rPr lang="zh-CN" altLang="en-US" sz="1200" b="1">
                <a:latin typeface="Arial" panose="020B0604020202020204" pitchFamily="34" charset="0"/>
                <a:ea typeface="宋体" panose="02010600030101010101" pitchFamily="2" charset="-122"/>
              </a:rPr>
              <a:t>output</a:t>
            </a:r>
            <a:endParaRPr lang="zh-CN" altLang="en-US" sz="1200" b="1">
              <a:latin typeface="Arial" panose="020B0604020202020204" pitchFamily="34" charset="0"/>
              <a:ea typeface="宋体" panose="02010600030101010101" pitchFamily="2" charset="-122"/>
            </a:endParaRPr>
          </a:p>
        </p:txBody>
      </p:sp>
      <p:sp>
        <p:nvSpPr>
          <p:cNvPr id="21" name="自选图形 1011"/>
          <p:cNvSpPr/>
          <p:nvPr>
            <p:custDataLst>
              <p:tags r:id="rId11"/>
            </p:custDataLst>
          </p:nvPr>
        </p:nvSpPr>
        <p:spPr>
          <a:xfrm>
            <a:off x="8557260" y="5553075"/>
            <a:ext cx="1040130" cy="240665"/>
          </a:xfrm>
          <a:prstGeom prst="wedgeRoundRectCallout">
            <a:avLst>
              <a:gd name="adj1" fmla="val -28167"/>
              <a:gd name="adj2" fmla="val 50000"/>
              <a:gd name="adj3" fmla="val 16667"/>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anchor="t" anchorCtr="0"/>
          <a:p>
            <a:pPr algn="just"/>
            <a:r>
              <a:rPr lang="en-US" altLang="zh-CN" sz="900" b="1">
                <a:latin typeface="Arial" panose="020B0604020202020204" pitchFamily="34" charset="0"/>
                <a:ea typeface="宋体" panose="02010600030101010101" pitchFamily="2" charset="-122"/>
              </a:rPr>
              <a:t>5V</a:t>
            </a:r>
            <a:r>
              <a:rPr lang="en-US" altLang="zh-CN" sz="900" b="1">
                <a:latin typeface="Arial" panose="020B0604020202020204" pitchFamily="34" charset="0"/>
                <a:ea typeface="宋体" panose="02010600030101010101" pitchFamily="2" charset="-122"/>
              </a:rPr>
              <a:t> power PCB</a:t>
            </a:r>
            <a:endParaRPr lang="en-US" altLang="zh-CN" sz="900" b="1">
              <a:latin typeface="Arial" panose="020B0604020202020204" pitchFamily="34" charset="0"/>
              <a:ea typeface="宋体" panose="02010600030101010101" pitchFamily="2" charset="-122"/>
            </a:endParaRPr>
          </a:p>
        </p:txBody>
      </p:sp>
      <p:sp>
        <p:nvSpPr>
          <p:cNvPr id="20484" name="自选图形 766"/>
          <p:cNvSpPr/>
          <p:nvPr>
            <p:custDataLst>
              <p:tags r:id="rId12"/>
            </p:custDataLst>
          </p:nvPr>
        </p:nvSpPr>
        <p:spPr>
          <a:xfrm>
            <a:off x="3014980" y="5049520"/>
            <a:ext cx="1094740" cy="503555"/>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wrap="square" anchor="t" anchorCtr="0"/>
          <a:p>
            <a:r>
              <a:rPr lang="en-US" altLang="zh-CN" sz="1200" b="1">
                <a:latin typeface="Arial" panose="020B0604020202020204" pitchFamily="34" charset="0"/>
                <a:ea typeface="宋体" panose="02010600030101010101" pitchFamily="2" charset="-122"/>
              </a:rPr>
              <a:t>APP </a:t>
            </a:r>
            <a:r>
              <a:rPr lang="zh-CN" altLang="en-US" sz="1200" b="1">
                <a:latin typeface="Arial" panose="020B0604020202020204" pitchFamily="34" charset="0"/>
                <a:ea typeface="宋体" panose="02010600030101010101" pitchFamily="2" charset="-122"/>
              </a:rPr>
              <a:t>signal</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connection</a:t>
            </a:r>
            <a:endParaRPr lang="zh-CN" altLang="en-US" sz="1200" b="1">
              <a:latin typeface="Arial" panose="020B0604020202020204" pitchFamily="34" charset="0"/>
              <a:ea typeface="宋体" panose="02010600030101010101" pitchFamily="2" charset="-122"/>
            </a:endParaRPr>
          </a:p>
        </p:txBody>
      </p:sp>
      <p:sp>
        <p:nvSpPr>
          <p:cNvPr id="20485" name="自选图形 766"/>
          <p:cNvSpPr/>
          <p:nvPr>
            <p:custDataLst>
              <p:tags r:id="rId13"/>
            </p:custDataLst>
          </p:nvPr>
        </p:nvSpPr>
        <p:spPr>
          <a:xfrm>
            <a:off x="3769995" y="1273810"/>
            <a:ext cx="829310" cy="502920"/>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wrap="square" anchor="t" anchorCtr="0"/>
          <a:p>
            <a:r>
              <a:rPr lang="en-US" altLang="zh-CN" sz="1200" b="1">
                <a:latin typeface="Arial" panose="020B0604020202020204" pitchFamily="34" charset="0"/>
                <a:ea typeface="宋体" panose="02010600030101010101" pitchFamily="2" charset="-122"/>
              </a:rPr>
              <a:t>Remote outlet</a:t>
            </a:r>
            <a:endParaRPr lang="en-US" altLang="zh-CN" sz="1200" b="1">
              <a:latin typeface="Arial" panose="020B0604020202020204" pitchFamily="34" charset="0"/>
              <a:ea typeface="宋体" panose="02010600030101010101" pitchFamily="2" charset="-122"/>
            </a:endParaRPr>
          </a:p>
        </p:txBody>
      </p:sp>
      <p:sp>
        <p:nvSpPr>
          <p:cNvPr id="20486" name="自选图形 766"/>
          <p:cNvSpPr/>
          <p:nvPr>
            <p:custDataLst>
              <p:tags r:id="rId14"/>
            </p:custDataLst>
          </p:nvPr>
        </p:nvSpPr>
        <p:spPr>
          <a:xfrm>
            <a:off x="4862195" y="5049520"/>
            <a:ext cx="1234440" cy="425450"/>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wrap="square" anchor="t" anchorCtr="0"/>
          <a:p>
            <a:r>
              <a:rPr lang="zh-CN" altLang="en-US" sz="1200" b="1">
                <a:latin typeface="Arial" panose="020B0604020202020204" pitchFamily="34" charset="0"/>
                <a:ea typeface="宋体" panose="02010600030101010101" pitchFamily="2" charset="-122"/>
              </a:rPr>
              <a:t>connection</a:t>
            </a:r>
            <a:r>
              <a:rPr lang="en-US" altLang="zh-CN" sz="1200" b="1">
                <a:latin typeface="Arial" panose="020B0604020202020204" pitchFamily="34" charset="0"/>
                <a:ea typeface="宋体" panose="02010600030101010101" pitchFamily="2" charset="-122"/>
              </a:rPr>
              <a:t> to Main PCB</a:t>
            </a:r>
            <a:endParaRPr lang="en-US" altLang="zh-CN" sz="1200" b="1">
              <a:latin typeface="Arial" panose="020B0604020202020204" pitchFamily="34" charset="0"/>
              <a:ea typeface="宋体" panose="02010600030101010101" pitchFamily="2" charset="-122"/>
            </a:endParaRPr>
          </a:p>
        </p:txBody>
      </p:sp>
      <p:sp>
        <p:nvSpPr>
          <p:cNvPr id="20487" name="自选图形 766"/>
          <p:cNvSpPr/>
          <p:nvPr>
            <p:custDataLst>
              <p:tags r:id="rId15"/>
            </p:custDataLst>
          </p:nvPr>
        </p:nvSpPr>
        <p:spPr>
          <a:xfrm>
            <a:off x="1575435" y="1273810"/>
            <a:ext cx="1066800" cy="502920"/>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wrap="square" anchor="t" anchorCtr="0"/>
          <a:p>
            <a:r>
              <a:rPr lang="zh-CN" altLang="en-US" sz="1200" b="1">
                <a:latin typeface="Arial" panose="020B0604020202020204" pitchFamily="34" charset="0"/>
                <a:ea typeface="宋体" panose="02010600030101010101" pitchFamily="2" charset="-122"/>
              </a:rPr>
              <a:t>speaker connection</a:t>
            </a:r>
            <a:endParaRPr lang="zh-CN" altLang="en-US" sz="1200" b="1">
              <a:latin typeface="Arial" panose="020B0604020202020204" pitchFamily="34" charset="0"/>
              <a:ea typeface="宋体" panose="02010600030101010101" pitchFamily="2" charset="-122"/>
            </a:endParaRPr>
          </a:p>
        </p:txBody>
      </p:sp>
      <p:sp>
        <p:nvSpPr>
          <p:cNvPr id="20488" name="自选图形 766"/>
          <p:cNvSpPr/>
          <p:nvPr>
            <p:custDataLst>
              <p:tags r:id="rId16"/>
            </p:custDataLst>
          </p:nvPr>
        </p:nvSpPr>
        <p:spPr>
          <a:xfrm>
            <a:off x="2778760" y="1273810"/>
            <a:ext cx="885825" cy="502920"/>
          </a:xfrm>
          <a:prstGeom prst="wedgeRoundRectCallout">
            <a:avLst>
              <a:gd name="adj1" fmla="val -28731"/>
              <a:gd name="adj2" fmla="val 50000"/>
              <a:gd name="adj3" fmla="val 16667"/>
            </a:avLst>
          </a:prstGeom>
          <a:solidFill>
            <a:schemeClr val="accent1"/>
          </a:solidFill>
          <a:ln w="9525" cap="flat" cmpd="sng">
            <a:solidFill>
              <a:srgbClr val="7F7F7F"/>
            </a:solidFill>
            <a:prstDash val="solid"/>
            <a:miter/>
            <a:headEnd type="none" w="med" len="med"/>
            <a:tailEnd type="none" w="med" len="med"/>
          </a:ln>
        </p:spPr>
        <p:txBody>
          <a:bodyPr wrap="square" anchor="t" anchorCtr="0"/>
          <a:p>
            <a:r>
              <a:rPr lang="zh-CN" altLang="en-US" sz="1200" b="1">
                <a:latin typeface="Arial" panose="020B0604020202020204" pitchFamily="34" charset="0"/>
                <a:ea typeface="宋体" panose="02010600030101010101" pitchFamily="2" charset="-122"/>
              </a:rPr>
              <a:t>speaker connection</a:t>
            </a:r>
            <a:endParaRPr lang="zh-CN" altLang="en-US" sz="1200" b="1">
              <a:latin typeface="Arial" panose="020B0604020202020204" pitchFamily="34" charset="0"/>
              <a:ea typeface="宋体" panose="02010600030101010101" pitchFamily="2" charset="-122"/>
            </a:endParaRPr>
          </a:p>
        </p:txBody>
      </p:sp>
      <p:cxnSp>
        <p:nvCxnSpPr>
          <p:cNvPr id="20489" name="肘形连接符 7"/>
          <p:cNvCxnSpPr/>
          <p:nvPr>
            <p:custDataLst>
              <p:tags r:id="rId17"/>
            </p:custDataLst>
          </p:nvPr>
        </p:nvCxnSpPr>
        <p:spPr>
          <a:xfrm rot="5400000" flipV="1">
            <a:off x="3282315" y="4560570"/>
            <a:ext cx="882650" cy="92075"/>
          </a:xfrm>
          <a:prstGeom prst="bentConnector3">
            <a:avLst>
              <a:gd name="adj1" fmla="val 50037"/>
            </a:avLst>
          </a:prstGeom>
          <a:ln w="19050" cap="flat" cmpd="sng">
            <a:solidFill>
              <a:srgbClr val="FF0000"/>
            </a:solidFill>
            <a:prstDash val="solid"/>
            <a:round/>
            <a:headEnd type="triangle" w="med" len="med"/>
            <a:tailEnd type="none" w="med" len="med"/>
          </a:ln>
        </p:spPr>
      </p:cxnSp>
      <p:cxnSp>
        <p:nvCxnSpPr>
          <p:cNvPr id="20491" name="肘形连接符 7"/>
          <p:cNvCxnSpPr/>
          <p:nvPr>
            <p:custDataLst>
              <p:tags r:id="rId18"/>
            </p:custDataLst>
          </p:nvPr>
        </p:nvCxnSpPr>
        <p:spPr>
          <a:xfrm rot="-5400000" flipV="1">
            <a:off x="1870710" y="2137093"/>
            <a:ext cx="792163" cy="71437"/>
          </a:xfrm>
          <a:prstGeom prst="bentConnector3">
            <a:avLst>
              <a:gd name="adj1" fmla="val 50000"/>
            </a:avLst>
          </a:prstGeom>
          <a:ln w="19050" cap="flat" cmpd="sng">
            <a:solidFill>
              <a:srgbClr val="FF0000"/>
            </a:solidFill>
            <a:prstDash val="solid"/>
            <a:round/>
            <a:headEnd type="triangle" w="med" len="med"/>
            <a:tailEnd type="none" w="med" len="med"/>
          </a:ln>
        </p:spPr>
      </p:cxnSp>
      <p:cxnSp>
        <p:nvCxnSpPr>
          <p:cNvPr id="20492" name="肘形连接符 7"/>
          <p:cNvCxnSpPr/>
          <p:nvPr>
            <p:custDataLst>
              <p:tags r:id="rId19"/>
            </p:custDataLst>
          </p:nvPr>
        </p:nvCxnSpPr>
        <p:spPr>
          <a:xfrm rot="-5400000" flipV="1">
            <a:off x="3573463" y="2112963"/>
            <a:ext cx="739775" cy="66675"/>
          </a:xfrm>
          <a:prstGeom prst="bentConnector3">
            <a:avLst>
              <a:gd name="adj1" fmla="val 49958"/>
            </a:avLst>
          </a:prstGeom>
          <a:ln w="19050" cap="flat" cmpd="sng">
            <a:solidFill>
              <a:srgbClr val="FF0000"/>
            </a:solidFill>
            <a:prstDash val="solid"/>
            <a:round/>
            <a:headEnd type="triangle" w="med" len="med"/>
            <a:tailEnd type="none" w="med" len="med"/>
          </a:ln>
        </p:spPr>
      </p:cxnSp>
      <p:cxnSp>
        <p:nvCxnSpPr>
          <p:cNvPr id="20493" name="肘形连接符 7"/>
          <p:cNvCxnSpPr/>
          <p:nvPr>
            <p:custDataLst>
              <p:tags r:id="rId20"/>
            </p:custDataLst>
          </p:nvPr>
        </p:nvCxnSpPr>
        <p:spPr>
          <a:xfrm rot="5400000" flipV="1">
            <a:off x="4918710" y="4465955"/>
            <a:ext cx="995045" cy="43180"/>
          </a:xfrm>
          <a:prstGeom prst="bentConnector3">
            <a:avLst>
              <a:gd name="adj1" fmla="val 50000"/>
            </a:avLst>
          </a:prstGeom>
          <a:ln w="19050" cap="flat" cmpd="sng">
            <a:solidFill>
              <a:srgbClr val="FF0000"/>
            </a:solidFill>
            <a:prstDash val="solid"/>
            <a:round/>
            <a:headEnd type="triangle" w="med" len="med"/>
            <a:tailEnd type="none" w="med" len="med"/>
          </a:ln>
        </p:spPr>
      </p:cxnSp>
      <p:cxnSp>
        <p:nvCxnSpPr>
          <p:cNvPr id="20494" name="肘形连接符 7"/>
          <p:cNvCxnSpPr>
            <a:endCxn id="20488" idx="2"/>
          </p:cNvCxnSpPr>
          <p:nvPr>
            <p:custDataLst>
              <p:tags r:id="rId21"/>
            </p:custDataLst>
          </p:nvPr>
        </p:nvCxnSpPr>
        <p:spPr>
          <a:xfrm rot="-5400000" flipV="1">
            <a:off x="2888615" y="2110105"/>
            <a:ext cx="788988" cy="122238"/>
          </a:xfrm>
          <a:prstGeom prst="bentConnector3">
            <a:avLst>
              <a:gd name="adj1" fmla="val 50042"/>
            </a:avLst>
          </a:prstGeom>
          <a:ln w="19050" cap="flat" cmpd="sng">
            <a:solidFill>
              <a:srgbClr val="FF0000"/>
            </a:solidFill>
            <a:prstDash val="solid"/>
            <a:round/>
            <a:headEnd type="triangle" w="med" len="med"/>
            <a:tailEnd type="none" w="med" len="med"/>
          </a:ln>
        </p:spPr>
      </p:cxnSp>
      <p:sp>
        <p:nvSpPr>
          <p:cNvPr id="23" name="文本框 22"/>
          <p:cNvSpPr txBox="1"/>
          <p:nvPr/>
        </p:nvSpPr>
        <p:spPr>
          <a:xfrm>
            <a:off x="1890395" y="147955"/>
            <a:ext cx="8338185" cy="583565"/>
          </a:xfrm>
          <a:prstGeom prst="rect">
            <a:avLst/>
          </a:prstGeom>
          <a:noFill/>
        </p:spPr>
        <p:txBody>
          <a:bodyPr wrap="square" rtlCol="0">
            <a:spAutoFit/>
          </a:bodyPr>
          <a:p>
            <a:r>
              <a:rPr lang="zh-CN" altLang="en-US" sz="3200">
                <a:solidFill>
                  <a:schemeClr val="accent1"/>
                </a:solidFill>
              </a:rPr>
              <a:t> BT board，</a:t>
            </a:r>
            <a:r>
              <a:rPr lang="en-US" altLang="zh-CN" sz="3200">
                <a:solidFill>
                  <a:schemeClr val="accent1"/>
                </a:solidFill>
              </a:rPr>
              <a:t>5V Power PCB </a:t>
            </a:r>
            <a:r>
              <a:rPr lang="zh-CN" altLang="en-US" sz="3200">
                <a:solidFill>
                  <a:schemeClr val="accent1"/>
                </a:solidFill>
              </a:rPr>
              <a:t>InstructionPic.</a:t>
            </a:r>
            <a:r>
              <a:rPr lang="en-US" altLang="zh-CN"/>
              <a:t> </a:t>
            </a:r>
            <a:endParaRPr lang="en-US" altLang="zh-C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内容占位符 3" descr="QQ截图20201110114810"/>
          <p:cNvPicPr>
            <a:picLocks noChangeAspect="1"/>
          </p:cNvPicPr>
          <p:nvPr>
            <p:ph idx="1"/>
            <p:custDataLst>
              <p:tags r:id="rId1"/>
            </p:custDataLst>
          </p:nvPr>
        </p:nvPicPr>
        <p:blipFill>
          <a:blip r:embed="rId2"/>
          <a:stretch>
            <a:fillRect/>
          </a:stretch>
        </p:blipFill>
        <p:spPr>
          <a:xfrm>
            <a:off x="844550" y="1593850"/>
            <a:ext cx="4984750" cy="4525963"/>
          </a:xfrm>
        </p:spPr>
      </p:pic>
      <p:pic>
        <p:nvPicPr>
          <p:cNvPr id="5123" name="图片 4" descr="QQ截图20201110114839"/>
          <p:cNvPicPr>
            <a:picLocks noChangeAspect="1"/>
          </p:cNvPicPr>
          <p:nvPr>
            <p:custDataLst>
              <p:tags r:id="rId3"/>
            </p:custDataLst>
          </p:nvPr>
        </p:nvPicPr>
        <p:blipFill>
          <a:blip r:embed="rId4"/>
          <a:stretch>
            <a:fillRect/>
          </a:stretch>
        </p:blipFill>
        <p:spPr>
          <a:xfrm>
            <a:off x="6434138" y="1593850"/>
            <a:ext cx="5434012" cy="4525963"/>
          </a:xfrm>
          <a:prstGeom prst="rect">
            <a:avLst/>
          </a:prstGeom>
          <a:noFill/>
          <a:ln w="9525">
            <a:noFill/>
          </a:ln>
        </p:spPr>
      </p:pic>
      <p:sp>
        <p:nvSpPr>
          <p:cNvPr id="2" name="文本框 1"/>
          <p:cNvSpPr txBox="1"/>
          <p:nvPr/>
        </p:nvSpPr>
        <p:spPr>
          <a:xfrm>
            <a:off x="5405120" y="174625"/>
            <a:ext cx="4064000" cy="1076325"/>
          </a:xfrm>
          <a:prstGeom prst="rect">
            <a:avLst/>
          </a:prstGeom>
          <a:noFill/>
        </p:spPr>
        <p:txBody>
          <a:bodyPr wrap="square" rtlCol="0">
            <a:spAutoFit/>
          </a:bodyPr>
          <a:p>
            <a:r>
              <a:rPr kumimoji="0" lang="en-US" altLang="zh-CN" sz="3200" b="0" i="0" u="none" strike="noStrike" kern="1200" cap="none" spc="0" normalizeH="0" baseline="0" noProof="1">
                <a:solidFill>
                  <a:schemeClr val="accent1"/>
                </a:solidFill>
                <a:latin typeface="+mj-lt"/>
                <a:ea typeface="+mj-ea"/>
                <a:cs typeface="+mj-cs"/>
              </a:rPr>
              <a:t>Mechanism</a:t>
            </a:r>
            <a:endParaRPr kumimoji="0" lang="zh-CN" altLang="en-US" sz="3200" b="0" i="0" u="none" strike="noStrike" kern="1200" cap="none" spc="0" normalizeH="0" baseline="0" noProof="1">
              <a:solidFill>
                <a:schemeClr val="accent1"/>
              </a:solidFill>
              <a:latin typeface="+mj-lt"/>
              <a:ea typeface="+mj-ea"/>
              <a:cs typeface="+mj-cs"/>
            </a:endParaRPr>
          </a:p>
          <a:p>
            <a:endParaRPr kumimoji="0" lang="zh-CN" altLang="en-US" sz="3200" b="0" i="0" u="none" strike="noStrike" kern="1200" cap="none" spc="0" normalizeH="0" baseline="0" noProof="1">
              <a:solidFill>
                <a:schemeClr val="accent1"/>
              </a:solidFill>
              <a:latin typeface="+mj-lt"/>
              <a:ea typeface="+mj-ea"/>
              <a:cs typeface="+mj-cs"/>
            </a:endParaRPr>
          </a:p>
        </p:txBody>
      </p:sp>
      <p:sp>
        <p:nvSpPr>
          <p:cNvPr id="3" name="文本框 2"/>
          <p:cNvSpPr txBox="1"/>
          <p:nvPr/>
        </p:nvSpPr>
        <p:spPr>
          <a:xfrm>
            <a:off x="4629150" y="2220595"/>
            <a:ext cx="1200150" cy="553085"/>
          </a:xfrm>
          <a:prstGeom prst="rect">
            <a:avLst/>
          </a:prstGeom>
          <a:solidFill>
            <a:schemeClr val="bg1"/>
          </a:solidFill>
        </p:spPr>
        <p:txBody>
          <a:bodyPr wrap="square" rtlCol="0">
            <a:spAutoFit/>
          </a:bodyPr>
          <a:p>
            <a:r>
              <a:rPr lang="en-US" altLang="zh-CN" sz="1600"/>
              <a:t>Upper mech </a:t>
            </a:r>
            <a:endParaRPr lang="en-US" altLang="zh-CN" sz="1600"/>
          </a:p>
          <a:p>
            <a:r>
              <a:rPr lang="en-US" altLang="zh-CN" sz="1400" i="1"/>
              <a:t>Trip</a:t>
            </a:r>
            <a:endParaRPr lang="en-US" altLang="zh-CN" sz="1400" i="1"/>
          </a:p>
        </p:txBody>
      </p:sp>
      <p:sp>
        <p:nvSpPr>
          <p:cNvPr id="4" name="文本框 3"/>
          <p:cNvSpPr txBox="1"/>
          <p:nvPr>
            <p:custDataLst>
              <p:tags r:id="rId5"/>
            </p:custDataLst>
          </p:nvPr>
        </p:nvSpPr>
        <p:spPr>
          <a:xfrm>
            <a:off x="4391660" y="4025900"/>
            <a:ext cx="1200150" cy="553085"/>
          </a:xfrm>
          <a:prstGeom prst="rect">
            <a:avLst/>
          </a:prstGeom>
          <a:solidFill>
            <a:schemeClr val="bg1"/>
          </a:solidFill>
        </p:spPr>
        <p:txBody>
          <a:bodyPr wrap="square" rtlCol="0">
            <a:spAutoFit/>
          </a:bodyPr>
          <a:p>
            <a:r>
              <a:rPr lang="en-US" altLang="zh-CN" sz="1600"/>
              <a:t>Lower mech </a:t>
            </a:r>
            <a:endParaRPr lang="en-US" altLang="zh-CN" sz="1600"/>
          </a:p>
          <a:p>
            <a:r>
              <a:rPr lang="en-US" altLang="zh-CN" sz="1400" i="1"/>
              <a:t>Trip</a:t>
            </a:r>
            <a:endParaRPr lang="en-US" altLang="zh-CN" sz="1400" i="1"/>
          </a:p>
        </p:txBody>
      </p:sp>
      <p:sp>
        <p:nvSpPr>
          <p:cNvPr id="5" name="文本框 4"/>
          <p:cNvSpPr txBox="1"/>
          <p:nvPr>
            <p:custDataLst>
              <p:tags r:id="rId6"/>
            </p:custDataLst>
          </p:nvPr>
        </p:nvSpPr>
        <p:spPr>
          <a:xfrm>
            <a:off x="1134745" y="3362325"/>
            <a:ext cx="1382395" cy="306705"/>
          </a:xfrm>
          <a:prstGeom prst="rect">
            <a:avLst/>
          </a:prstGeom>
          <a:solidFill>
            <a:schemeClr val="bg1"/>
          </a:solidFill>
        </p:spPr>
        <p:txBody>
          <a:bodyPr wrap="square" rtlCol="0">
            <a:spAutoFit/>
          </a:bodyPr>
          <a:p>
            <a:r>
              <a:rPr lang="en-US" altLang="zh-CN" sz="1400" i="1"/>
              <a:t>Overlapping Trip</a:t>
            </a:r>
            <a:endParaRPr lang="en-US" altLang="zh-CN" sz="14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68740659-1f5e-4700-9c9d-d70a204d640d"/>
          <p:cNvPicPr>
            <a:picLocks noChangeAspect="1"/>
          </p:cNvPicPr>
          <p:nvPr>
            <p:custDataLst>
              <p:tags r:id="rId1"/>
            </p:custDataLst>
          </p:nvPr>
        </p:nvPicPr>
        <p:blipFill>
          <a:blip r:embed="rId2"/>
          <a:srcRect l="6369" t="4312" r="9112" b="12309"/>
          <a:stretch>
            <a:fillRect/>
          </a:stretch>
        </p:blipFill>
        <p:spPr>
          <a:xfrm>
            <a:off x="3435985" y="2101215"/>
            <a:ext cx="5147310" cy="2850515"/>
          </a:xfrm>
          <a:prstGeom prst="rect">
            <a:avLst/>
          </a:prstGeom>
        </p:spPr>
      </p:pic>
      <p:cxnSp>
        <p:nvCxnSpPr>
          <p:cNvPr id="66" name="肘形连接符 65"/>
          <p:cNvCxnSpPr/>
          <p:nvPr>
            <p:custDataLst>
              <p:tags r:id="rId3"/>
            </p:custDataLst>
          </p:nvPr>
        </p:nvCxnSpPr>
        <p:spPr>
          <a:xfrm>
            <a:off x="3119755" y="3726815"/>
            <a:ext cx="893445" cy="6985"/>
          </a:xfrm>
          <a:prstGeom prst="bentConnector3">
            <a:avLst>
              <a:gd name="adj1" fmla="val 50036"/>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自选图形 1011"/>
          <p:cNvSpPr/>
          <p:nvPr>
            <p:custDataLst>
              <p:tags r:id="rId4"/>
            </p:custDataLst>
          </p:nvPr>
        </p:nvSpPr>
        <p:spPr>
          <a:xfrm>
            <a:off x="1889760" y="3352800"/>
            <a:ext cx="1229995" cy="48069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3D </a:t>
            </a:r>
            <a:r>
              <a:rPr lang="zh-CN" altLang="en-US" sz="1200" b="1">
                <a:latin typeface="Arial" panose="020B0604020202020204" pitchFamily="34" charset="0"/>
                <a:ea typeface="宋体" panose="02010600030101010101" pitchFamily="2" charset="-122"/>
              </a:rPr>
              <a:t>motor</a:t>
            </a:r>
            <a:endParaRPr lang="zh-CN" altLang="en-US" sz="1200" b="1">
              <a:latin typeface="Arial" panose="020B0604020202020204" pitchFamily="34" charset="0"/>
              <a:ea typeface="宋体" panose="02010600030101010101" pitchFamily="2" charset="-122"/>
            </a:endParaRPr>
          </a:p>
          <a:p>
            <a:pPr algn="l"/>
            <a:r>
              <a:rPr lang="zh-CN" altLang="en-US" sz="1200" b="1">
                <a:latin typeface="Arial" panose="020B0604020202020204" pitchFamily="34" charset="0"/>
                <a:ea typeface="宋体" panose="02010600030101010101" pitchFamily="2" charset="-122"/>
              </a:rPr>
              <a:t>(yellow</a:t>
            </a:r>
            <a:r>
              <a:rPr lang="zh-CN" altLang="en-US" sz="1200" b="1">
                <a:latin typeface="Arial" panose="020B0604020202020204" pitchFamily="34" charset="0"/>
                <a:ea typeface="宋体" panose="02010600030101010101" pitchFamily="2" charset="-122"/>
              </a:rPr>
              <a:t> plug)</a:t>
            </a:r>
            <a:endParaRPr lang="zh-CN" altLang="en-US" sz="1200" b="1">
              <a:latin typeface="Arial" panose="020B0604020202020204" pitchFamily="34" charset="0"/>
              <a:ea typeface="宋体" panose="02010600030101010101" pitchFamily="2" charset="-122"/>
            </a:endParaRPr>
          </a:p>
        </p:txBody>
      </p:sp>
      <p:cxnSp>
        <p:nvCxnSpPr>
          <p:cNvPr id="68" name="肘形连接符 67"/>
          <p:cNvCxnSpPr/>
          <p:nvPr>
            <p:custDataLst>
              <p:tags r:id="rId5"/>
            </p:custDataLst>
          </p:nvPr>
        </p:nvCxnSpPr>
        <p:spPr>
          <a:xfrm>
            <a:off x="3241675" y="2752090"/>
            <a:ext cx="1023620" cy="389890"/>
          </a:xfrm>
          <a:prstGeom prst="bentConnector3">
            <a:avLst>
              <a:gd name="adj1" fmla="val 5006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自选图形 1011"/>
          <p:cNvSpPr/>
          <p:nvPr>
            <p:custDataLst>
              <p:tags r:id="rId6"/>
            </p:custDataLst>
          </p:nvPr>
        </p:nvSpPr>
        <p:spPr>
          <a:xfrm>
            <a:off x="9692005" y="3227070"/>
            <a:ext cx="819785" cy="56959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travel</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limit</a:t>
            </a:r>
            <a:r>
              <a:rPr lang="en-US" altLang="zh-CN" sz="1200" b="1">
                <a:latin typeface="Arial" panose="020B0604020202020204" pitchFamily="34" charset="0"/>
                <a:ea typeface="宋体" panose="02010600030101010101" pitchFamily="2" charset="-122"/>
              </a:rPr>
              <a:t> PCB</a:t>
            </a:r>
            <a:endParaRPr lang="en-US" altLang="zh-CN" sz="1200" b="1">
              <a:latin typeface="Arial" panose="020B0604020202020204" pitchFamily="34" charset="0"/>
              <a:ea typeface="宋体" panose="02010600030101010101" pitchFamily="2" charset="-122"/>
            </a:endParaRPr>
          </a:p>
        </p:txBody>
      </p:sp>
      <p:cxnSp>
        <p:nvCxnSpPr>
          <p:cNvPr id="70" name="肘形连接符 69"/>
          <p:cNvCxnSpPr/>
          <p:nvPr>
            <p:custDataLst>
              <p:tags r:id="rId7"/>
            </p:custDataLst>
          </p:nvPr>
        </p:nvCxnSpPr>
        <p:spPr>
          <a:xfrm rot="10800000" flipV="1">
            <a:off x="7785735" y="2393950"/>
            <a:ext cx="1120140" cy="416560"/>
          </a:xfrm>
          <a:prstGeom prst="bentConnector3">
            <a:avLst>
              <a:gd name="adj1" fmla="val 4994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自选图形 1011"/>
          <p:cNvSpPr/>
          <p:nvPr>
            <p:custDataLst>
              <p:tags r:id="rId8"/>
            </p:custDataLst>
          </p:nvPr>
        </p:nvSpPr>
        <p:spPr>
          <a:xfrm>
            <a:off x="7793355" y="935990"/>
            <a:ext cx="929640" cy="61277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Massage force sensor</a:t>
            </a:r>
            <a:endParaRPr lang="en-US" altLang="zh-CN" sz="1200" b="1">
              <a:latin typeface="Arial" panose="020B0604020202020204" pitchFamily="34" charset="0"/>
              <a:ea typeface="宋体" panose="02010600030101010101" pitchFamily="2" charset="-122"/>
            </a:endParaRPr>
          </a:p>
        </p:txBody>
      </p:sp>
      <p:cxnSp>
        <p:nvCxnSpPr>
          <p:cNvPr id="72" name="肘形连接符 71"/>
          <p:cNvCxnSpPr>
            <a:stCxn id="32" idx="2"/>
          </p:cNvCxnSpPr>
          <p:nvPr>
            <p:custDataLst>
              <p:tags r:id="rId9"/>
            </p:custDataLst>
          </p:nvPr>
        </p:nvCxnSpPr>
        <p:spPr>
          <a:xfrm rot="5400000" flipV="1">
            <a:off x="5026660" y="1877695"/>
            <a:ext cx="928370" cy="15113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肘形连接符 22"/>
          <p:cNvCxnSpPr>
            <a:stCxn id="31" idx="2"/>
          </p:cNvCxnSpPr>
          <p:nvPr>
            <p:custDataLst>
              <p:tags r:id="rId10"/>
            </p:custDataLst>
          </p:nvPr>
        </p:nvCxnSpPr>
        <p:spPr>
          <a:xfrm rot="5400000">
            <a:off x="6149975" y="2298065"/>
            <a:ext cx="1851660" cy="257175"/>
          </a:xfrm>
          <a:prstGeom prst="bentConnector3">
            <a:avLst>
              <a:gd name="adj1" fmla="val 4998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肘形连接符 23"/>
          <p:cNvCxnSpPr/>
          <p:nvPr>
            <p:custDataLst>
              <p:tags r:id="rId11"/>
            </p:custDataLst>
          </p:nvPr>
        </p:nvCxnSpPr>
        <p:spPr>
          <a:xfrm rot="5400000" flipV="1">
            <a:off x="3579495" y="1985645"/>
            <a:ext cx="1193165" cy="45593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p:nvPr>
            <p:custDataLst>
              <p:tags r:id="rId12"/>
            </p:custDataLst>
          </p:nvPr>
        </p:nvCxnSpPr>
        <p:spPr>
          <a:xfrm rot="5400000">
            <a:off x="7329805" y="1798320"/>
            <a:ext cx="902335" cy="404495"/>
          </a:xfrm>
          <a:prstGeom prst="bentConnector3">
            <a:avLst>
              <a:gd name="adj1" fmla="val 5003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自选图形 1011"/>
          <p:cNvSpPr/>
          <p:nvPr>
            <p:custDataLst>
              <p:tags r:id="rId13"/>
            </p:custDataLst>
          </p:nvPr>
        </p:nvSpPr>
        <p:spPr>
          <a:xfrm>
            <a:off x="2032000" y="2342515"/>
            <a:ext cx="673100" cy="56578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3D </a:t>
            </a:r>
            <a:r>
              <a:rPr lang="zh-CN" altLang="en-US" sz="1200" b="1">
                <a:latin typeface="Arial" panose="020B0604020202020204" pitchFamily="34" charset="0"/>
                <a:ea typeface="宋体" panose="02010600030101010101" pitchFamily="2" charset="-122"/>
              </a:rPr>
              <a:t>count</a:t>
            </a:r>
            <a:r>
              <a:rPr lang="en-US" altLang="zh-CN" sz="1200" b="1">
                <a:latin typeface="Arial" panose="020B0604020202020204" pitchFamily="34" charset="0"/>
                <a:ea typeface="宋体" panose="02010600030101010101" pitchFamily="2" charset="-122"/>
              </a:rPr>
              <a:t>PCB</a:t>
            </a:r>
            <a:endParaRPr lang="en-US" altLang="zh-CN" sz="1200" b="1">
              <a:latin typeface="Arial" panose="020B0604020202020204" pitchFamily="34" charset="0"/>
              <a:ea typeface="宋体" panose="02010600030101010101" pitchFamily="2" charset="-122"/>
            </a:endParaRPr>
          </a:p>
        </p:txBody>
      </p:sp>
      <p:sp>
        <p:nvSpPr>
          <p:cNvPr id="31" name="自选图形 1011"/>
          <p:cNvSpPr/>
          <p:nvPr>
            <p:custDataLst>
              <p:tags r:id="rId14"/>
            </p:custDataLst>
          </p:nvPr>
        </p:nvSpPr>
        <p:spPr>
          <a:xfrm>
            <a:off x="6837680" y="935990"/>
            <a:ext cx="734060" cy="565150"/>
          </a:xfrm>
          <a:prstGeom prst="wedgeRoundRectCallout">
            <a:avLst>
              <a:gd name="adj1" fmla="val -28167"/>
              <a:gd name="adj2" fmla="val 50000"/>
              <a:gd name="adj3" fmla="val 16667"/>
            </a:avLst>
          </a:prstGeom>
          <a:noFill/>
          <a:ln w="19050" cap="flat" cmpd="sng">
            <a:solidFill>
              <a:srgbClr val="7F7F7F"/>
            </a:solidFill>
            <a:prstDash val="solid"/>
            <a:miter/>
            <a:headEnd type="none" w="med" len="med"/>
            <a:tailEnd type="none" w="med" len="med"/>
          </a:ln>
        </p:spPr>
        <p:txBody>
          <a:bodyPr wrap="square" anchor="t" anchorCtr="0"/>
          <a:p>
            <a:pPr algn="l"/>
            <a:r>
              <a:rPr lang="zh-CN" altLang="zh-CN" sz="1200" b="1">
                <a:latin typeface="Arial" panose="020B0604020202020204" pitchFamily="34" charset="0"/>
                <a:ea typeface="宋体" panose="02010600030101010101" pitchFamily="2" charset="-122"/>
              </a:rPr>
              <a:t>Width</a:t>
            </a:r>
            <a:r>
              <a:rPr lang="en-US" altLang="zh-CN" sz="1200" b="1">
                <a:latin typeface="Arial" panose="020B0604020202020204" pitchFamily="34" charset="0"/>
                <a:ea typeface="宋体" panose="02010600030101010101" pitchFamily="2" charset="-122"/>
              </a:rPr>
              <a:t>detect PCB</a:t>
            </a:r>
            <a:endParaRPr lang="en-US" altLang="zh-CN" sz="1200" b="1">
              <a:latin typeface="Arial" panose="020B0604020202020204" pitchFamily="34" charset="0"/>
              <a:ea typeface="宋体" panose="02010600030101010101" pitchFamily="2" charset="-122"/>
            </a:endParaRPr>
          </a:p>
        </p:txBody>
      </p:sp>
      <p:sp>
        <p:nvSpPr>
          <p:cNvPr id="32" name="自选图形 1011"/>
          <p:cNvSpPr/>
          <p:nvPr>
            <p:custDataLst>
              <p:tags r:id="rId15"/>
            </p:custDataLst>
          </p:nvPr>
        </p:nvSpPr>
        <p:spPr>
          <a:xfrm>
            <a:off x="4874895" y="982345"/>
            <a:ext cx="1080770" cy="50673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Mechanism</a:t>
            </a:r>
            <a:r>
              <a:rPr lang="en-US" altLang="zh-CN" sz="1200" b="1">
                <a:latin typeface="Arial" panose="020B0604020202020204" pitchFamily="34" charset="0"/>
                <a:ea typeface="宋体" panose="02010600030101010101" pitchFamily="2" charset="-122"/>
              </a:rPr>
              <a:t> PCB</a:t>
            </a:r>
            <a:endParaRPr lang="en-US" altLang="zh-CN" sz="1200" b="1">
              <a:latin typeface="Arial" panose="020B0604020202020204" pitchFamily="34" charset="0"/>
              <a:ea typeface="宋体" panose="02010600030101010101" pitchFamily="2" charset="-122"/>
            </a:endParaRPr>
          </a:p>
        </p:txBody>
      </p:sp>
      <p:cxnSp>
        <p:nvCxnSpPr>
          <p:cNvPr id="83" name="肘形连接符 82"/>
          <p:cNvCxnSpPr/>
          <p:nvPr>
            <p:custDataLst>
              <p:tags r:id="rId16"/>
            </p:custDataLst>
          </p:nvPr>
        </p:nvCxnSpPr>
        <p:spPr>
          <a:xfrm rot="10800000">
            <a:off x="8150860" y="3519805"/>
            <a:ext cx="805815" cy="71120"/>
          </a:xfrm>
          <a:prstGeom prst="bentConnector3">
            <a:avLst>
              <a:gd name="adj1" fmla="val 4996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自选图形 1011"/>
          <p:cNvSpPr/>
          <p:nvPr>
            <p:custDataLst>
              <p:tags r:id="rId17"/>
            </p:custDataLst>
          </p:nvPr>
        </p:nvSpPr>
        <p:spPr>
          <a:xfrm>
            <a:off x="3315335" y="1181735"/>
            <a:ext cx="970280" cy="43561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3D </a:t>
            </a:r>
            <a:r>
              <a:rPr lang="zh-CN" altLang="en-US" sz="1200" b="1">
                <a:latin typeface="Arial" panose="020B0604020202020204" pitchFamily="34" charset="0"/>
                <a:ea typeface="宋体" panose="02010600030101010101" pitchFamily="2" charset="-122"/>
              </a:rPr>
              <a:t>radial assembly </a:t>
            </a:r>
            <a:endParaRPr lang="zh-CN" altLang="en-US" sz="1200" b="1">
              <a:latin typeface="Arial" panose="020B0604020202020204" pitchFamily="34" charset="0"/>
              <a:ea typeface="宋体" panose="02010600030101010101" pitchFamily="2" charset="-122"/>
            </a:endParaRPr>
          </a:p>
        </p:txBody>
      </p:sp>
      <p:pic>
        <p:nvPicPr>
          <p:cNvPr id="7" name="图片 6" descr="f0769844-ae0c-4546-a7f8-487bda48e7ea"/>
          <p:cNvPicPr>
            <a:picLocks noChangeAspect="1"/>
          </p:cNvPicPr>
          <p:nvPr>
            <p:custDataLst>
              <p:tags r:id="rId18"/>
            </p:custDataLst>
          </p:nvPr>
        </p:nvPicPr>
        <p:blipFill>
          <a:blip r:embed="rId19"/>
          <a:srcRect l="34083" t="28252" r="31626" b="25940"/>
          <a:stretch>
            <a:fillRect/>
          </a:stretch>
        </p:blipFill>
        <p:spPr>
          <a:xfrm rot="16200000">
            <a:off x="8860790" y="800100"/>
            <a:ext cx="494665" cy="742315"/>
          </a:xfrm>
          <a:prstGeom prst="rect">
            <a:avLst/>
          </a:prstGeom>
        </p:spPr>
      </p:pic>
      <p:pic>
        <p:nvPicPr>
          <p:cNvPr id="8" name="图片 7" descr="e2f979c1-f594-4ee9-a626-010685ad47f7"/>
          <p:cNvPicPr>
            <a:picLocks noChangeAspect="1"/>
          </p:cNvPicPr>
          <p:nvPr>
            <p:custDataLst>
              <p:tags r:id="rId20"/>
            </p:custDataLst>
          </p:nvPr>
        </p:nvPicPr>
        <p:blipFill>
          <a:blip r:embed="rId21"/>
          <a:srcRect l="29904" t="35365" r="27791" b="25585"/>
          <a:stretch>
            <a:fillRect/>
          </a:stretch>
        </p:blipFill>
        <p:spPr>
          <a:xfrm>
            <a:off x="2705100" y="2321560"/>
            <a:ext cx="536575" cy="661035"/>
          </a:xfrm>
          <a:prstGeom prst="rect">
            <a:avLst/>
          </a:prstGeom>
        </p:spPr>
      </p:pic>
      <p:pic>
        <p:nvPicPr>
          <p:cNvPr id="9" name="图片 8" descr="274462fa-f7b3-4ccb-b594-0d2f5170c76b"/>
          <p:cNvPicPr>
            <a:picLocks noChangeAspect="1"/>
          </p:cNvPicPr>
          <p:nvPr>
            <p:custDataLst>
              <p:tags r:id="rId22"/>
            </p:custDataLst>
          </p:nvPr>
        </p:nvPicPr>
        <p:blipFill>
          <a:blip r:embed="rId23"/>
          <a:srcRect l="24893" t="25693" r="26411" b="23193"/>
          <a:stretch>
            <a:fillRect/>
          </a:stretch>
        </p:blipFill>
        <p:spPr>
          <a:xfrm rot="16200000">
            <a:off x="9004935" y="1861820"/>
            <a:ext cx="524510" cy="735330"/>
          </a:xfrm>
          <a:prstGeom prst="rect">
            <a:avLst/>
          </a:prstGeom>
        </p:spPr>
      </p:pic>
      <p:pic>
        <p:nvPicPr>
          <p:cNvPr id="10" name="图片 9" descr="2cb20608-ac96-49f6-a729-1190845b028a"/>
          <p:cNvPicPr>
            <a:picLocks noChangeAspect="1"/>
          </p:cNvPicPr>
          <p:nvPr>
            <p:custDataLst>
              <p:tags r:id="rId24"/>
            </p:custDataLst>
          </p:nvPr>
        </p:nvPicPr>
        <p:blipFill>
          <a:blip r:embed="rId25"/>
          <a:srcRect l="28594" t="23557" r="25417" b="16940"/>
          <a:stretch>
            <a:fillRect/>
          </a:stretch>
        </p:blipFill>
        <p:spPr>
          <a:xfrm>
            <a:off x="8956675" y="3237230"/>
            <a:ext cx="735330" cy="713740"/>
          </a:xfrm>
          <a:prstGeom prst="rect">
            <a:avLst/>
          </a:prstGeom>
        </p:spPr>
      </p:pic>
      <p:pic>
        <p:nvPicPr>
          <p:cNvPr id="11" name="图片 10" descr="0cc0c0fa-fe89-4d97-9541-6579901da84f"/>
          <p:cNvPicPr>
            <a:picLocks noChangeAspect="1"/>
          </p:cNvPicPr>
          <p:nvPr>
            <p:custDataLst>
              <p:tags r:id="rId26"/>
            </p:custDataLst>
          </p:nvPr>
        </p:nvPicPr>
        <p:blipFill>
          <a:blip r:embed="rId27"/>
          <a:srcRect l="21025" t="22312" r="9612" b="18168"/>
          <a:stretch>
            <a:fillRect/>
          </a:stretch>
        </p:blipFill>
        <p:spPr>
          <a:xfrm rot="5400000">
            <a:off x="6236335" y="894715"/>
            <a:ext cx="494665" cy="693420"/>
          </a:xfrm>
          <a:prstGeom prst="rect">
            <a:avLst/>
          </a:prstGeom>
        </p:spPr>
      </p:pic>
      <p:sp>
        <p:nvSpPr>
          <p:cNvPr id="12" name="自选图形 1011"/>
          <p:cNvSpPr/>
          <p:nvPr>
            <p:custDataLst>
              <p:tags r:id="rId28"/>
            </p:custDataLst>
          </p:nvPr>
        </p:nvSpPr>
        <p:spPr>
          <a:xfrm>
            <a:off x="8905875" y="2490470"/>
            <a:ext cx="797560" cy="49212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3D </a:t>
            </a:r>
            <a:r>
              <a:rPr lang="zh-CN" altLang="en-US" sz="1200" b="1">
                <a:latin typeface="Arial" panose="020B0604020202020204" pitchFamily="34" charset="0"/>
                <a:ea typeface="宋体" panose="02010600030101010101" pitchFamily="2" charset="-122"/>
              </a:rPr>
              <a:t>limit</a:t>
            </a:r>
            <a:r>
              <a:rPr lang="en-US" altLang="zh-CN" sz="1200" b="1">
                <a:latin typeface="Arial" panose="020B0604020202020204" pitchFamily="34" charset="0"/>
                <a:ea typeface="宋体" panose="02010600030101010101" pitchFamily="2" charset="-122"/>
              </a:rPr>
              <a:t> PCB</a:t>
            </a:r>
            <a:endParaRPr lang="en-US" altLang="zh-CN" sz="1200" b="1">
              <a:latin typeface="Arial" panose="020B0604020202020204" pitchFamily="34" charset="0"/>
              <a:ea typeface="宋体" panose="02010600030101010101" pitchFamily="2" charset="-122"/>
            </a:endParaRPr>
          </a:p>
        </p:txBody>
      </p:sp>
      <p:cxnSp>
        <p:nvCxnSpPr>
          <p:cNvPr id="15" name="肘形连接符 14"/>
          <p:cNvCxnSpPr/>
          <p:nvPr>
            <p:custDataLst>
              <p:tags r:id="rId29"/>
            </p:custDataLst>
          </p:nvPr>
        </p:nvCxnSpPr>
        <p:spPr>
          <a:xfrm flipV="1">
            <a:off x="3525520" y="4126865"/>
            <a:ext cx="1051560" cy="232410"/>
          </a:xfrm>
          <a:prstGeom prst="bentConnector3">
            <a:avLst>
              <a:gd name="adj1" fmla="val 5006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自选图形 1011"/>
          <p:cNvSpPr/>
          <p:nvPr>
            <p:custDataLst>
              <p:tags r:id="rId30"/>
            </p:custDataLst>
          </p:nvPr>
        </p:nvSpPr>
        <p:spPr>
          <a:xfrm>
            <a:off x="1877060" y="4157345"/>
            <a:ext cx="1648460" cy="51562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knock</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count</a:t>
            </a:r>
            <a:r>
              <a:rPr lang="en-US" altLang="zh-CN" sz="1200" b="1">
                <a:latin typeface="Arial" panose="020B0604020202020204" pitchFamily="34" charset="0"/>
                <a:ea typeface="宋体" panose="02010600030101010101" pitchFamily="2" charset="-122"/>
              </a:rPr>
              <a:t> PCB</a:t>
            </a:r>
            <a:r>
              <a:rPr lang="zh-CN" altLang="en-US" sz="1200" b="1">
                <a:latin typeface="Arial" panose="020B0604020202020204" pitchFamily="34" charset="0"/>
                <a:ea typeface="宋体" panose="02010600030101010101" pitchFamily="2" charset="-122"/>
              </a:rPr>
              <a:t>(red plug)</a:t>
            </a:r>
            <a:endParaRPr lang="zh-CN" altLang="en-US" sz="1200" b="1">
              <a:latin typeface="Arial" panose="020B0604020202020204" pitchFamily="34" charset="0"/>
              <a:ea typeface="宋体" panose="02010600030101010101" pitchFamily="2" charset="-122"/>
            </a:endParaRPr>
          </a:p>
        </p:txBody>
      </p:sp>
      <p:sp>
        <p:nvSpPr>
          <p:cNvPr id="33" name="自选图形 1011"/>
          <p:cNvSpPr/>
          <p:nvPr>
            <p:custDataLst>
              <p:tags r:id="rId31"/>
            </p:custDataLst>
          </p:nvPr>
        </p:nvSpPr>
        <p:spPr>
          <a:xfrm>
            <a:off x="3519805" y="5436235"/>
            <a:ext cx="765810" cy="57594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Anti-crash sensor</a:t>
            </a:r>
            <a:endParaRPr lang="en-US" altLang="zh-CN" sz="1200" b="1">
              <a:latin typeface="Arial" panose="020B0604020202020204" pitchFamily="34" charset="0"/>
              <a:ea typeface="宋体" panose="02010600030101010101" pitchFamily="2" charset="-122"/>
            </a:endParaRPr>
          </a:p>
        </p:txBody>
      </p:sp>
      <p:sp>
        <p:nvSpPr>
          <p:cNvPr id="34" name="自选图形 1011"/>
          <p:cNvSpPr/>
          <p:nvPr>
            <p:custDataLst>
              <p:tags r:id="rId32"/>
            </p:custDataLst>
          </p:nvPr>
        </p:nvSpPr>
        <p:spPr>
          <a:xfrm>
            <a:off x="7430135" y="5447665"/>
            <a:ext cx="756920" cy="66357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walk</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motor(black plug</a:t>
            </a:r>
            <a:endParaRPr lang="zh-CN" altLang="en-US" sz="1200" b="1">
              <a:latin typeface="Arial" panose="020B0604020202020204" pitchFamily="34" charset="0"/>
              <a:ea typeface="宋体" panose="02010600030101010101" pitchFamily="2" charset="-122"/>
            </a:endParaRPr>
          </a:p>
        </p:txBody>
      </p:sp>
      <p:cxnSp>
        <p:nvCxnSpPr>
          <p:cNvPr id="36" name="肘形连接符 35"/>
          <p:cNvCxnSpPr>
            <a:stCxn id="33" idx="0"/>
          </p:cNvCxnSpPr>
          <p:nvPr/>
        </p:nvCxnSpPr>
        <p:spPr>
          <a:xfrm rot="16200000">
            <a:off x="4052570" y="4727575"/>
            <a:ext cx="558800" cy="85915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肘形连接符 36"/>
          <p:cNvCxnSpPr>
            <a:stCxn id="34" idx="0"/>
          </p:cNvCxnSpPr>
          <p:nvPr/>
        </p:nvCxnSpPr>
        <p:spPr>
          <a:xfrm rot="16200000" flipV="1">
            <a:off x="7338060" y="4977130"/>
            <a:ext cx="801370" cy="139700"/>
          </a:xfrm>
          <a:prstGeom prst="bentConnector3">
            <a:avLst>
              <a:gd name="adj1" fmla="val 4992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自选图形 1011"/>
          <p:cNvSpPr/>
          <p:nvPr>
            <p:custDataLst>
              <p:tags r:id="rId33"/>
            </p:custDataLst>
          </p:nvPr>
        </p:nvSpPr>
        <p:spPr>
          <a:xfrm>
            <a:off x="6725920" y="5447665"/>
            <a:ext cx="704215" cy="90551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knead</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blue plug</a:t>
            </a:r>
            <a:endParaRPr lang="zh-CN" altLang="en-US" sz="1200" b="1">
              <a:latin typeface="Arial" panose="020B0604020202020204" pitchFamily="34" charset="0"/>
              <a:ea typeface="宋体" panose="02010600030101010101" pitchFamily="2" charset="-122"/>
            </a:endParaRPr>
          </a:p>
        </p:txBody>
      </p:sp>
      <p:cxnSp>
        <p:nvCxnSpPr>
          <p:cNvPr id="40" name="肘形连接符 39"/>
          <p:cNvCxnSpPr/>
          <p:nvPr>
            <p:custDataLst>
              <p:tags r:id="rId34"/>
            </p:custDataLst>
          </p:nvPr>
        </p:nvCxnSpPr>
        <p:spPr>
          <a:xfrm rot="16200000" flipV="1">
            <a:off x="6469380" y="5050790"/>
            <a:ext cx="951865" cy="4445"/>
          </a:xfrm>
          <a:prstGeom prst="bentConnector3">
            <a:avLst>
              <a:gd name="adj1" fmla="val 4996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5851525" y="5447665"/>
            <a:ext cx="848360" cy="1014730"/>
          </a:xfrm>
          <a:prstGeom prst="rect">
            <a:avLst/>
          </a:prstGeom>
          <a:solidFill>
            <a:schemeClr val="accent1"/>
          </a:solidFill>
        </p:spPr>
        <p:txBody>
          <a:bodyPr wrap="square" rtlCol="0" anchor="t">
            <a:spAutoFit/>
          </a:bodyPr>
          <a:p>
            <a:pPr algn="l"/>
            <a:r>
              <a:rPr lang="zh-CN" altLang="en-US" sz="1200" b="1">
                <a:latin typeface="Arial" panose="020B0604020202020204" pitchFamily="34" charset="0"/>
                <a:ea typeface="宋体" panose="02010600030101010101" pitchFamily="2" charset="-122"/>
                <a:sym typeface="+mn-ea"/>
              </a:rPr>
              <a:t>knead</a:t>
            </a:r>
            <a:r>
              <a:rPr lang="en-US" altLang="zh-CN" sz="1200" b="1">
                <a:latin typeface="Arial" panose="020B0604020202020204" pitchFamily="34" charset="0"/>
                <a:ea typeface="宋体" panose="02010600030101010101" pitchFamily="2" charset="-122"/>
                <a:sym typeface="+mn-ea"/>
              </a:rPr>
              <a:t> </a:t>
            </a:r>
            <a:r>
              <a:rPr lang="zh-CN" altLang="en-US" sz="1200" b="1">
                <a:latin typeface="Arial" panose="020B0604020202020204" pitchFamily="34" charset="0"/>
                <a:ea typeface="宋体" panose="02010600030101010101" pitchFamily="2" charset="-122"/>
                <a:sym typeface="+mn-ea"/>
              </a:rPr>
              <a:t>motor</a:t>
            </a:r>
            <a:r>
              <a:rPr lang="en-US" altLang="zh-CN" sz="1200" b="1">
                <a:latin typeface="Arial" panose="020B0604020202020204" pitchFamily="34" charset="0"/>
                <a:ea typeface="宋体" panose="02010600030101010101" pitchFamily="2" charset="-122"/>
                <a:sym typeface="+mn-ea"/>
              </a:rPr>
              <a:t> </a:t>
            </a:r>
            <a:r>
              <a:rPr lang="zh-CN" altLang="en-US" sz="1200" b="1">
                <a:latin typeface="Arial" panose="020B0604020202020204" pitchFamily="34" charset="0"/>
                <a:ea typeface="宋体" panose="02010600030101010101" pitchFamily="2" charset="-122"/>
                <a:sym typeface="+mn-ea"/>
              </a:rPr>
              <a:t>count</a:t>
            </a:r>
            <a:r>
              <a:rPr lang="en-US" altLang="zh-CN" sz="1200" b="1">
                <a:latin typeface="Arial" panose="020B0604020202020204" pitchFamily="34" charset="0"/>
                <a:ea typeface="宋体" panose="02010600030101010101" pitchFamily="2" charset="-122"/>
                <a:sym typeface="+mn-ea"/>
              </a:rPr>
              <a:t> PCB</a:t>
            </a:r>
            <a:r>
              <a:rPr lang="zh-CN" altLang="en-US" sz="1200" b="1">
                <a:latin typeface="Arial" panose="020B0604020202020204" pitchFamily="34" charset="0"/>
                <a:ea typeface="宋体" panose="02010600030101010101" pitchFamily="2" charset="-122"/>
                <a:sym typeface="+mn-ea"/>
              </a:rPr>
              <a:t>(blue plug</a:t>
            </a:r>
            <a:r>
              <a:rPr lang="zh-CN" altLang="en-US" sz="700" b="1">
                <a:latin typeface="Arial" panose="020B0604020202020204" pitchFamily="34" charset="0"/>
                <a:ea typeface="宋体" panose="02010600030101010101" pitchFamily="2" charset="-122"/>
                <a:sym typeface="+mn-ea"/>
              </a:rPr>
              <a:t>)</a:t>
            </a:r>
            <a:endParaRPr lang="zh-CN" altLang="en-US" sz="700" b="1">
              <a:latin typeface="Arial" panose="020B0604020202020204" pitchFamily="34" charset="0"/>
              <a:ea typeface="宋体" panose="02010600030101010101" pitchFamily="2" charset="-122"/>
              <a:sym typeface="+mn-ea"/>
            </a:endParaRPr>
          </a:p>
        </p:txBody>
      </p:sp>
      <p:cxnSp>
        <p:nvCxnSpPr>
          <p:cNvPr id="42" name="肘形连接符 41"/>
          <p:cNvCxnSpPr>
            <a:stCxn id="41" idx="0"/>
          </p:cNvCxnSpPr>
          <p:nvPr>
            <p:custDataLst>
              <p:tags r:id="rId35"/>
            </p:custDataLst>
          </p:nvPr>
        </p:nvCxnSpPr>
        <p:spPr>
          <a:xfrm rot="16200000">
            <a:off x="6031230" y="4994275"/>
            <a:ext cx="697230" cy="208915"/>
          </a:xfrm>
          <a:prstGeom prst="bentConnector3">
            <a:avLst>
              <a:gd name="adj1" fmla="val 4995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自选图形 1011"/>
          <p:cNvSpPr/>
          <p:nvPr>
            <p:custDataLst>
              <p:tags r:id="rId36"/>
            </p:custDataLst>
          </p:nvPr>
        </p:nvSpPr>
        <p:spPr>
          <a:xfrm>
            <a:off x="4761865" y="5400675"/>
            <a:ext cx="869950" cy="61150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knockmotor</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(red</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plug</a:t>
            </a:r>
            <a:r>
              <a:rPr lang="zh-CN" altLang="en-US" sz="700" b="1">
                <a:latin typeface="Arial" panose="020B0604020202020204" pitchFamily="34" charset="0"/>
                <a:ea typeface="宋体" panose="02010600030101010101" pitchFamily="2" charset="-122"/>
              </a:rPr>
              <a:t>)</a:t>
            </a:r>
            <a:endParaRPr lang="zh-CN" altLang="en-US" sz="700" b="1">
              <a:latin typeface="Arial" panose="020B0604020202020204" pitchFamily="34" charset="0"/>
              <a:ea typeface="宋体" panose="02010600030101010101" pitchFamily="2" charset="-122"/>
            </a:endParaRPr>
          </a:p>
        </p:txBody>
      </p:sp>
      <p:cxnSp>
        <p:nvCxnSpPr>
          <p:cNvPr id="44" name="肘形连接符 43"/>
          <p:cNvCxnSpPr/>
          <p:nvPr>
            <p:custDataLst>
              <p:tags r:id="rId37"/>
            </p:custDataLst>
          </p:nvPr>
        </p:nvCxnSpPr>
        <p:spPr>
          <a:xfrm rot="16200000" flipV="1">
            <a:off x="4605655" y="4697730"/>
            <a:ext cx="1212215" cy="6985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4036695" y="144780"/>
            <a:ext cx="3756660" cy="553085"/>
          </a:xfrm>
          <a:prstGeom prst="rect">
            <a:avLst/>
          </a:prstGeom>
          <a:noFill/>
        </p:spPr>
        <p:txBody>
          <a:bodyPr wrap="square" rtlCol="0">
            <a:noAutofit/>
          </a:bodyPr>
          <a:p>
            <a:pPr algn="l"/>
            <a:r>
              <a:rPr lang="en-US" altLang="zh-CN" sz="3200" b="1">
                <a:solidFill>
                  <a:schemeClr val="accent1"/>
                </a:solidFill>
                <a:latin typeface="+mj-lt"/>
                <a:ea typeface="+mj-ea"/>
                <a:cs typeface="+mj-cs"/>
                <a:sym typeface="+mn-ea"/>
              </a:rPr>
              <a:t>Upper  </a:t>
            </a:r>
            <a:r>
              <a:rPr lang="zh-CN" altLang="en-US" sz="3200" b="1">
                <a:solidFill>
                  <a:schemeClr val="accent1"/>
                </a:solidFill>
                <a:latin typeface="+mj-lt"/>
                <a:ea typeface="+mj-ea"/>
                <a:cs typeface="+mj-cs"/>
                <a:sym typeface="+mn-ea"/>
              </a:rPr>
              <a:t>Mechanism</a:t>
            </a:r>
            <a:r>
              <a:rPr lang="en-US" altLang="zh-CN" sz="3200" b="1">
                <a:solidFill>
                  <a:schemeClr val="accent1"/>
                </a:solidFill>
                <a:latin typeface="+mj-lt"/>
                <a:ea typeface="+mj-ea"/>
                <a:cs typeface="+mj-cs"/>
                <a:sym typeface="+mn-ea"/>
              </a:rPr>
              <a:t> </a:t>
            </a:r>
            <a:endParaRPr lang="zh-CN" altLang="en-US" sz="3200" b="1" kern="1200">
              <a:solidFill>
                <a:schemeClr val="accent1"/>
              </a:solidFill>
              <a:latin typeface="+mj-lt"/>
              <a:ea typeface="+mj-ea"/>
              <a:cs typeface="+mj-cs"/>
            </a:endParaRPr>
          </a:p>
          <a:p>
            <a:pPr algn="l"/>
            <a:endParaRPr lang="zh-CN" altLang="en-US" sz="3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c5896a0b-7b6a-4b15-b20f-e77bda57c3e1"/>
          <p:cNvPicPr>
            <a:picLocks noChangeAspect="1"/>
          </p:cNvPicPr>
          <p:nvPr>
            <p:custDataLst>
              <p:tags r:id="rId1"/>
            </p:custDataLst>
          </p:nvPr>
        </p:nvPicPr>
        <p:blipFill>
          <a:blip r:embed="rId2"/>
          <a:srcRect l="8146" t="6606" r="7040" b="4049"/>
          <a:stretch>
            <a:fillRect/>
          </a:stretch>
        </p:blipFill>
        <p:spPr>
          <a:xfrm>
            <a:off x="3712845" y="2106930"/>
            <a:ext cx="4442460" cy="3008630"/>
          </a:xfrm>
          <a:prstGeom prst="rect">
            <a:avLst/>
          </a:prstGeom>
        </p:spPr>
      </p:pic>
      <p:cxnSp>
        <p:nvCxnSpPr>
          <p:cNvPr id="66" name="肘形连接符 65"/>
          <p:cNvCxnSpPr/>
          <p:nvPr>
            <p:custDataLst>
              <p:tags r:id="rId3"/>
            </p:custDataLst>
          </p:nvPr>
        </p:nvCxnSpPr>
        <p:spPr>
          <a:xfrm>
            <a:off x="2799080" y="2694940"/>
            <a:ext cx="1339215" cy="542925"/>
          </a:xfrm>
          <a:prstGeom prst="bentConnector3">
            <a:avLst>
              <a:gd name="adj1" fmla="val 5002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自选图形 1011"/>
          <p:cNvSpPr/>
          <p:nvPr>
            <p:custDataLst>
              <p:tags r:id="rId4"/>
            </p:custDataLst>
          </p:nvPr>
        </p:nvSpPr>
        <p:spPr>
          <a:xfrm>
            <a:off x="8901430" y="2487930"/>
            <a:ext cx="612775" cy="78359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travellimitPCB</a:t>
            </a:r>
            <a:endParaRPr lang="zh-CN" altLang="en-US" sz="1200" b="1">
              <a:latin typeface="Arial" panose="020B0604020202020204" pitchFamily="34" charset="0"/>
              <a:ea typeface="宋体" panose="02010600030101010101" pitchFamily="2" charset="-122"/>
            </a:endParaRPr>
          </a:p>
        </p:txBody>
      </p:sp>
      <p:cxnSp>
        <p:nvCxnSpPr>
          <p:cNvPr id="70" name="肘形连接符 69"/>
          <p:cNvCxnSpPr/>
          <p:nvPr>
            <p:custDataLst>
              <p:tags r:id="rId5"/>
            </p:custDataLst>
          </p:nvPr>
        </p:nvCxnSpPr>
        <p:spPr>
          <a:xfrm rot="10800000" flipV="1">
            <a:off x="7682230" y="2740660"/>
            <a:ext cx="1212215" cy="131445"/>
          </a:xfrm>
          <a:prstGeom prst="bentConnector3">
            <a:avLst>
              <a:gd name="adj1" fmla="val 4997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自选图形 1011"/>
          <p:cNvSpPr/>
          <p:nvPr>
            <p:custDataLst>
              <p:tags r:id="rId6"/>
            </p:custDataLst>
          </p:nvPr>
        </p:nvSpPr>
        <p:spPr>
          <a:xfrm>
            <a:off x="5393055" y="5382895"/>
            <a:ext cx="1016000" cy="65722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knock</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a:t>
            </a:r>
            <a:r>
              <a:rPr lang="zh-CN" altLang="en-US" sz="1200" b="1">
                <a:solidFill>
                  <a:srgbClr val="C00000"/>
                </a:solidFill>
                <a:latin typeface="Arial" panose="020B0604020202020204" pitchFamily="34" charset="0"/>
                <a:ea typeface="宋体" panose="02010600030101010101" pitchFamily="2" charset="-122"/>
              </a:rPr>
              <a:t>red</a:t>
            </a:r>
            <a:r>
              <a:rPr lang="zh-CN" altLang="en-US" sz="1200" b="1">
                <a:solidFill>
                  <a:srgbClr val="C00000"/>
                </a:solidFill>
                <a:latin typeface="Arial" panose="020B0604020202020204" pitchFamily="34" charset="0"/>
                <a:ea typeface="宋体" panose="02010600030101010101" pitchFamily="2" charset="-122"/>
              </a:rPr>
              <a:t> plug</a:t>
            </a:r>
            <a:r>
              <a:rPr lang="zh-CN" altLang="en-US" sz="900" b="1">
                <a:latin typeface="Arial" panose="020B0604020202020204" pitchFamily="34" charset="0"/>
                <a:ea typeface="宋体" panose="02010600030101010101" pitchFamily="2" charset="-122"/>
              </a:rPr>
              <a:t>)</a:t>
            </a:r>
            <a:endParaRPr lang="zh-CN" altLang="en-US" sz="900" b="1">
              <a:latin typeface="Arial" panose="020B0604020202020204" pitchFamily="34" charset="0"/>
              <a:ea typeface="宋体" panose="02010600030101010101" pitchFamily="2" charset="-122"/>
            </a:endParaRPr>
          </a:p>
        </p:txBody>
      </p:sp>
      <p:cxnSp>
        <p:nvCxnSpPr>
          <p:cNvPr id="23" name="肘形连接符 22"/>
          <p:cNvCxnSpPr/>
          <p:nvPr>
            <p:custDataLst>
              <p:tags r:id="rId7"/>
            </p:custDataLst>
          </p:nvPr>
        </p:nvCxnSpPr>
        <p:spPr>
          <a:xfrm rot="5400000" flipV="1">
            <a:off x="5241290" y="2296160"/>
            <a:ext cx="1410335" cy="382905"/>
          </a:xfrm>
          <a:prstGeom prst="bentConnector3">
            <a:avLst>
              <a:gd name="adj1" fmla="val 5002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p:nvPr>
            <p:custDataLst>
              <p:tags r:id="rId8"/>
            </p:custDataLst>
          </p:nvPr>
        </p:nvCxnSpPr>
        <p:spPr>
          <a:xfrm rot="5400000">
            <a:off x="6522085" y="1936115"/>
            <a:ext cx="937895" cy="186055"/>
          </a:xfrm>
          <a:prstGeom prst="bentConnector3">
            <a:avLst>
              <a:gd name="adj1" fmla="val 5003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自选图形 1011"/>
          <p:cNvSpPr/>
          <p:nvPr>
            <p:custDataLst>
              <p:tags r:id="rId9"/>
            </p:custDataLst>
          </p:nvPr>
        </p:nvSpPr>
        <p:spPr>
          <a:xfrm>
            <a:off x="5314315" y="1216025"/>
            <a:ext cx="777240" cy="62357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zh-CN" sz="1200" b="1">
                <a:latin typeface="Arial" panose="020B0604020202020204" pitchFamily="34" charset="0"/>
                <a:ea typeface="宋体" panose="02010600030101010101" pitchFamily="2" charset="-122"/>
              </a:rPr>
              <a:t>Width</a:t>
            </a:r>
            <a:r>
              <a:rPr lang="en-US" altLang="zh-CN" sz="1200" b="1">
                <a:latin typeface="Arial" panose="020B0604020202020204" pitchFamily="34" charset="0"/>
                <a:ea typeface="宋体" panose="02010600030101010101" pitchFamily="2" charset="-122"/>
              </a:rPr>
              <a:t> detect </a:t>
            </a:r>
            <a:r>
              <a:rPr lang="zh-CN" altLang="zh-CN" sz="1200" b="1">
                <a:latin typeface="Arial" panose="020B0604020202020204" pitchFamily="34" charset="0"/>
                <a:ea typeface="宋体" panose="02010600030101010101" pitchFamily="2" charset="-122"/>
              </a:rPr>
              <a:t>PCB</a:t>
            </a:r>
            <a:endParaRPr lang="zh-CN" altLang="zh-CN" sz="1200" b="1">
              <a:latin typeface="Arial" panose="020B0604020202020204" pitchFamily="34" charset="0"/>
              <a:ea typeface="宋体" panose="02010600030101010101" pitchFamily="2" charset="-122"/>
            </a:endParaRPr>
          </a:p>
        </p:txBody>
      </p:sp>
      <p:sp>
        <p:nvSpPr>
          <p:cNvPr id="32" name="自选图形 1011"/>
          <p:cNvSpPr/>
          <p:nvPr>
            <p:custDataLst>
              <p:tags r:id="rId10"/>
            </p:custDataLst>
          </p:nvPr>
        </p:nvSpPr>
        <p:spPr>
          <a:xfrm>
            <a:off x="6814185" y="1042670"/>
            <a:ext cx="867410" cy="51816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Mechanism</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PCB</a:t>
            </a:r>
            <a:endParaRPr lang="zh-CN" altLang="en-US" sz="1200" b="1">
              <a:latin typeface="Arial" panose="020B0604020202020204" pitchFamily="34" charset="0"/>
              <a:ea typeface="宋体" panose="02010600030101010101" pitchFamily="2" charset="-122"/>
            </a:endParaRPr>
          </a:p>
        </p:txBody>
      </p:sp>
      <p:cxnSp>
        <p:nvCxnSpPr>
          <p:cNvPr id="83" name="肘形连接符 82"/>
          <p:cNvCxnSpPr>
            <a:stCxn id="25" idx="1"/>
          </p:cNvCxnSpPr>
          <p:nvPr>
            <p:custDataLst>
              <p:tags r:id="rId11"/>
            </p:custDataLst>
          </p:nvPr>
        </p:nvCxnSpPr>
        <p:spPr>
          <a:xfrm rot="10800000" flipV="1">
            <a:off x="7555865" y="4085590"/>
            <a:ext cx="1108075" cy="35560"/>
          </a:xfrm>
          <a:prstGeom prst="bentConnector3">
            <a:avLst>
              <a:gd name="adj1" fmla="val 4997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肘形连接符 12"/>
          <p:cNvCxnSpPr/>
          <p:nvPr>
            <p:custDataLst>
              <p:tags r:id="rId12"/>
            </p:custDataLst>
          </p:nvPr>
        </p:nvCxnSpPr>
        <p:spPr>
          <a:xfrm rot="16200000">
            <a:off x="6556375" y="5148580"/>
            <a:ext cx="594360" cy="57785"/>
          </a:xfrm>
          <a:prstGeom prst="bentConnector3">
            <a:avLst>
              <a:gd name="adj1" fmla="val 4994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肘形连接符 13"/>
          <p:cNvCxnSpPr/>
          <p:nvPr>
            <p:custDataLst>
              <p:tags r:id="rId13"/>
            </p:custDataLst>
          </p:nvPr>
        </p:nvCxnSpPr>
        <p:spPr>
          <a:xfrm>
            <a:off x="2856865" y="3722370"/>
            <a:ext cx="1408430" cy="369570"/>
          </a:xfrm>
          <a:prstGeom prst="bentConnector3">
            <a:avLst>
              <a:gd name="adj1" fmla="val 500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custDataLst>
              <p:tags r:id="rId14"/>
            </p:custDataLst>
          </p:nvPr>
        </p:nvCxnSpPr>
        <p:spPr>
          <a:xfrm>
            <a:off x="2926080" y="4300220"/>
            <a:ext cx="1974215" cy="92075"/>
          </a:xfrm>
          <a:prstGeom prst="bentConnector3">
            <a:avLst>
              <a:gd name="adj1" fmla="val 50016"/>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肘形连接符 15"/>
          <p:cNvCxnSpPr/>
          <p:nvPr>
            <p:custDataLst>
              <p:tags r:id="rId15"/>
            </p:custDataLst>
          </p:nvPr>
        </p:nvCxnSpPr>
        <p:spPr>
          <a:xfrm rot="16200000">
            <a:off x="4491355" y="5125085"/>
            <a:ext cx="492760" cy="207010"/>
          </a:xfrm>
          <a:prstGeom prst="bentConnector3">
            <a:avLst>
              <a:gd name="adj1" fmla="val 4987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肘形连接符 16"/>
          <p:cNvCxnSpPr/>
          <p:nvPr>
            <p:custDataLst>
              <p:tags r:id="rId16"/>
            </p:custDataLst>
          </p:nvPr>
        </p:nvCxnSpPr>
        <p:spPr>
          <a:xfrm rot="16200000" flipV="1">
            <a:off x="5234940" y="4796155"/>
            <a:ext cx="935355" cy="1727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自选图形 1011"/>
          <p:cNvSpPr/>
          <p:nvPr>
            <p:custDataLst>
              <p:tags r:id="rId17"/>
            </p:custDataLst>
          </p:nvPr>
        </p:nvSpPr>
        <p:spPr>
          <a:xfrm>
            <a:off x="4469130" y="5487670"/>
            <a:ext cx="744220" cy="48260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zh-CN" sz="1200" b="1">
                <a:latin typeface="Arial" panose="020B0604020202020204" pitchFamily="34" charset="0"/>
                <a:ea typeface="宋体" panose="02010600030101010101" pitchFamily="2" charset="-122"/>
              </a:rPr>
              <a:t>Anti-crash sensor</a:t>
            </a:r>
            <a:endParaRPr lang="zh-CN" altLang="zh-CN" sz="1200" b="1">
              <a:latin typeface="Arial" panose="020B0604020202020204" pitchFamily="34" charset="0"/>
              <a:ea typeface="宋体" panose="02010600030101010101" pitchFamily="2" charset="-122"/>
            </a:endParaRPr>
          </a:p>
        </p:txBody>
      </p:sp>
      <p:sp>
        <p:nvSpPr>
          <p:cNvPr id="19" name="自选图形 1011"/>
          <p:cNvSpPr/>
          <p:nvPr>
            <p:custDataLst>
              <p:tags r:id="rId18"/>
            </p:custDataLst>
          </p:nvPr>
        </p:nvSpPr>
        <p:spPr>
          <a:xfrm>
            <a:off x="1638935" y="4191635"/>
            <a:ext cx="1287145" cy="68897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knock</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a:t>
            </a:r>
            <a:r>
              <a:rPr lang="en-US" altLang="zh-CN" sz="1200" b="1">
                <a:latin typeface="Arial" panose="020B0604020202020204" pitchFamily="34" charset="0"/>
                <a:ea typeface="宋体" panose="02010600030101010101" pitchFamily="2" charset="-122"/>
              </a:rPr>
              <a:t> count </a:t>
            </a:r>
            <a:r>
              <a:rPr lang="zh-CN" altLang="en-US" sz="1200" b="1">
                <a:latin typeface="Arial" panose="020B0604020202020204" pitchFamily="34" charset="0"/>
                <a:ea typeface="宋体" panose="02010600030101010101" pitchFamily="2" charset="-122"/>
              </a:rPr>
              <a:t>PCB( red plug</a:t>
            </a:r>
            <a:r>
              <a:rPr lang="zh-CN" altLang="en-US" sz="900" b="1">
                <a:latin typeface="Arial" panose="020B0604020202020204" pitchFamily="34" charset="0"/>
                <a:ea typeface="宋体" panose="02010600030101010101" pitchFamily="2" charset="-122"/>
              </a:rPr>
              <a:t>)</a:t>
            </a:r>
            <a:endParaRPr lang="zh-CN" altLang="en-US" sz="900" b="1">
              <a:latin typeface="Arial" panose="020B0604020202020204" pitchFamily="34" charset="0"/>
              <a:ea typeface="宋体" panose="02010600030101010101" pitchFamily="2" charset="-122"/>
            </a:endParaRPr>
          </a:p>
        </p:txBody>
      </p:sp>
      <p:sp>
        <p:nvSpPr>
          <p:cNvPr id="20" name="自选图形 1011"/>
          <p:cNvSpPr/>
          <p:nvPr>
            <p:custDataLst>
              <p:tags r:id="rId19"/>
            </p:custDataLst>
          </p:nvPr>
        </p:nvSpPr>
        <p:spPr>
          <a:xfrm>
            <a:off x="1274445" y="3212465"/>
            <a:ext cx="1582420" cy="68199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knead</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count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PCB(blue plug)</a:t>
            </a:r>
            <a:endParaRPr lang="zh-CN" altLang="en-US" sz="1200" b="1">
              <a:latin typeface="Arial" panose="020B0604020202020204" pitchFamily="34" charset="0"/>
              <a:ea typeface="宋体" panose="02010600030101010101" pitchFamily="2" charset="-122"/>
            </a:endParaRPr>
          </a:p>
        </p:txBody>
      </p:sp>
      <p:sp>
        <p:nvSpPr>
          <p:cNvPr id="21" name="自选图形 1011"/>
          <p:cNvSpPr/>
          <p:nvPr>
            <p:custDataLst>
              <p:tags r:id="rId20"/>
            </p:custDataLst>
          </p:nvPr>
        </p:nvSpPr>
        <p:spPr>
          <a:xfrm>
            <a:off x="1274445" y="2487930"/>
            <a:ext cx="1525270" cy="506730"/>
          </a:xfrm>
          <a:prstGeom prst="wedgeRoundRectCallout">
            <a:avLst>
              <a:gd name="adj1" fmla="val -28167"/>
              <a:gd name="adj2" fmla="val 50000"/>
              <a:gd name="adj3" fmla="val 16667"/>
            </a:avLst>
          </a:prstGeom>
          <a:solidFill>
            <a:schemeClr val="accent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anchor="t" anchorCtr="0"/>
          <a:p>
            <a:pPr algn="l"/>
            <a:r>
              <a:rPr lang="zh-CN" altLang="en-US" sz="1200" b="1">
                <a:latin typeface="Arial" panose="020B0604020202020204" pitchFamily="34" charset="0"/>
                <a:ea typeface="宋体" panose="02010600030101010101" pitchFamily="2" charset="-122"/>
              </a:rPr>
              <a:t>knead</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a:t>
            </a:r>
            <a:r>
              <a:rPr lang="en-US" altLang="zh-CN" sz="1200" b="1">
                <a:latin typeface="Arial" panose="020B0604020202020204" pitchFamily="34" charset="0"/>
                <a:ea typeface="宋体" panose="02010600030101010101" pitchFamily="2" charset="-122"/>
              </a:rPr>
              <a:t> (</a:t>
            </a:r>
            <a:r>
              <a:rPr lang="zh-CN" altLang="zh-CN" sz="1200" b="1">
                <a:solidFill>
                  <a:schemeClr val="accent5"/>
                </a:solidFill>
                <a:latin typeface="Arial" panose="020B0604020202020204" pitchFamily="34" charset="0"/>
                <a:ea typeface="宋体" panose="02010600030101010101" pitchFamily="2" charset="-122"/>
              </a:rPr>
              <a:t>blue</a:t>
            </a:r>
            <a:r>
              <a:rPr lang="en-US" altLang="zh-CN" sz="1200" b="1">
                <a:solidFill>
                  <a:schemeClr val="accent5"/>
                </a:solidFill>
                <a:latin typeface="Arial" panose="020B0604020202020204" pitchFamily="34" charset="0"/>
                <a:ea typeface="宋体" panose="02010600030101010101" pitchFamily="2" charset="-122"/>
              </a:rPr>
              <a:t> </a:t>
            </a:r>
            <a:r>
              <a:rPr lang="zh-CN" altLang="zh-CN" sz="1200" b="1">
                <a:solidFill>
                  <a:schemeClr val="accent5"/>
                </a:solidFill>
                <a:latin typeface="Arial" panose="020B0604020202020204" pitchFamily="34" charset="0"/>
                <a:ea typeface="宋体" panose="02010600030101010101" pitchFamily="2" charset="-122"/>
              </a:rPr>
              <a:t>connection</a:t>
            </a:r>
            <a:r>
              <a:rPr lang="zh-CN" altLang="zh-CN" sz="1200" b="1">
                <a:latin typeface="Arial" panose="020B0604020202020204" pitchFamily="34" charset="0"/>
                <a:ea typeface="宋体" panose="02010600030101010101" pitchFamily="2" charset="-122"/>
              </a:rPr>
              <a:t>)</a:t>
            </a:r>
            <a:endParaRPr lang="zh-CN" altLang="zh-CN" sz="1200" b="1">
              <a:latin typeface="Arial" panose="020B0604020202020204" pitchFamily="34" charset="0"/>
              <a:ea typeface="宋体" panose="02010600030101010101" pitchFamily="2" charset="-122"/>
            </a:endParaRPr>
          </a:p>
        </p:txBody>
      </p:sp>
      <p:sp>
        <p:nvSpPr>
          <p:cNvPr id="25" name="自选图形 1011"/>
          <p:cNvSpPr/>
          <p:nvPr>
            <p:custDataLst>
              <p:tags r:id="rId21"/>
            </p:custDataLst>
          </p:nvPr>
        </p:nvSpPr>
        <p:spPr>
          <a:xfrm>
            <a:off x="8663940" y="3755390"/>
            <a:ext cx="1241425" cy="65976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walk</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motor(black plug)</a:t>
            </a:r>
            <a:endParaRPr lang="zh-CN" altLang="en-US" sz="1200" b="1">
              <a:latin typeface="Arial" panose="020B0604020202020204" pitchFamily="34" charset="0"/>
              <a:ea typeface="宋体" panose="02010600030101010101" pitchFamily="2" charset="-122"/>
            </a:endParaRPr>
          </a:p>
        </p:txBody>
      </p:sp>
      <p:sp>
        <p:nvSpPr>
          <p:cNvPr id="6" name="自选图形 1011"/>
          <p:cNvSpPr/>
          <p:nvPr>
            <p:custDataLst>
              <p:tags r:id="rId22"/>
            </p:custDataLst>
          </p:nvPr>
        </p:nvSpPr>
        <p:spPr>
          <a:xfrm>
            <a:off x="6577330" y="5474970"/>
            <a:ext cx="1194435" cy="49911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walk</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motor</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count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PCB</a:t>
            </a:r>
            <a:endParaRPr lang="zh-CN" altLang="en-US" sz="1200" b="1">
              <a:latin typeface="Arial" panose="020B0604020202020204" pitchFamily="34" charset="0"/>
              <a:ea typeface="宋体" panose="02010600030101010101" pitchFamily="2" charset="-122"/>
            </a:endParaRPr>
          </a:p>
        </p:txBody>
      </p:sp>
      <p:sp>
        <p:nvSpPr>
          <p:cNvPr id="45" name="文本框 44"/>
          <p:cNvSpPr txBox="1"/>
          <p:nvPr>
            <p:custDataLst>
              <p:tags r:id="rId23"/>
            </p:custDataLst>
          </p:nvPr>
        </p:nvSpPr>
        <p:spPr>
          <a:xfrm>
            <a:off x="2799715" y="145415"/>
            <a:ext cx="6511290" cy="583565"/>
          </a:xfrm>
          <a:prstGeom prst="rect">
            <a:avLst/>
          </a:prstGeom>
          <a:noFill/>
        </p:spPr>
        <p:txBody>
          <a:bodyPr wrap="square" rtlCol="0">
            <a:spAutoFit/>
          </a:bodyPr>
          <a:p>
            <a:pPr algn="l"/>
            <a:r>
              <a:rPr lang="en-US" altLang="zh-CN" sz="3200" b="1">
                <a:solidFill>
                  <a:schemeClr val="accent1"/>
                </a:solidFill>
                <a:latin typeface="+mj-lt"/>
                <a:ea typeface="+mj-ea"/>
                <a:cs typeface="+mj-cs"/>
                <a:sym typeface="+mn-ea"/>
              </a:rPr>
              <a:t>Lower </a:t>
            </a:r>
            <a:r>
              <a:rPr lang="zh-CN" altLang="en-US" sz="3200" b="1">
                <a:solidFill>
                  <a:schemeClr val="accent1"/>
                </a:solidFill>
                <a:latin typeface="+mj-lt"/>
                <a:ea typeface="+mj-ea"/>
                <a:cs typeface="+mj-cs"/>
                <a:sym typeface="+mn-ea"/>
              </a:rPr>
              <a:t>Mechanism</a:t>
            </a:r>
            <a:r>
              <a:rPr lang="en-US" altLang="zh-CN" sz="3200" b="1">
                <a:solidFill>
                  <a:schemeClr val="accent1"/>
                </a:solidFill>
                <a:latin typeface="+mj-lt"/>
                <a:ea typeface="+mj-ea"/>
                <a:cs typeface="+mj-cs"/>
                <a:sym typeface="+mn-ea"/>
              </a:rPr>
              <a:t> </a:t>
            </a:r>
            <a:endParaRPr lang="en-US" altLang="zh-CN" sz="3200" b="1">
              <a:solidFill>
                <a:schemeClr val="accent1"/>
              </a:solidFill>
              <a:latin typeface="+mj-lt"/>
              <a:ea typeface="+mj-ea"/>
              <a:cs typeface="+mj-cs"/>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e96471e8-0488-4b82-bca1-03c6bccd0fc5"/>
          <p:cNvPicPr>
            <a:picLocks noChangeAspect="1"/>
          </p:cNvPicPr>
          <p:nvPr>
            <p:custDataLst>
              <p:tags r:id="rId1"/>
            </p:custDataLst>
          </p:nvPr>
        </p:nvPicPr>
        <p:blipFill>
          <a:blip r:embed="rId2"/>
          <a:stretch>
            <a:fillRect/>
          </a:stretch>
        </p:blipFill>
        <p:spPr>
          <a:xfrm>
            <a:off x="2994660" y="1064260"/>
            <a:ext cx="5543550" cy="4871085"/>
          </a:xfrm>
          <a:prstGeom prst="rect">
            <a:avLst/>
          </a:prstGeom>
        </p:spPr>
      </p:pic>
      <p:sp>
        <p:nvSpPr>
          <p:cNvPr id="30" name="自选图形 1011"/>
          <p:cNvSpPr/>
          <p:nvPr>
            <p:custDataLst>
              <p:tags r:id="rId3"/>
            </p:custDataLst>
          </p:nvPr>
        </p:nvSpPr>
        <p:spPr>
          <a:xfrm>
            <a:off x="9404350" y="3531235"/>
            <a:ext cx="1885315" cy="63246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Forward</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actuator</a:t>
            </a:r>
            <a:r>
              <a:rPr lang="zh-CN" altLang="en-US" sz="1200" b="1">
                <a:latin typeface="Arial" panose="020B0604020202020204" pitchFamily="34" charset="0"/>
                <a:ea typeface="宋体" panose="02010600030101010101" pitchFamily="2" charset="-122"/>
              </a:rPr>
              <a:t>(</a:t>
            </a:r>
            <a:r>
              <a:rPr lang="en-US" altLang="zh-CN" sz="1200" b="1">
                <a:latin typeface="Arial" panose="020B0604020202020204" pitchFamily="34" charset="0"/>
                <a:ea typeface="宋体" panose="02010600030101010101" pitchFamily="2" charset="-122"/>
              </a:rPr>
              <a:t>DC24V</a:t>
            </a:r>
            <a:r>
              <a:rPr lang="zh-CN" altLang="en-US" sz="1200" b="1">
                <a:latin typeface="Arial" panose="020B0604020202020204" pitchFamily="34" charset="0"/>
                <a:ea typeface="宋体" panose="02010600030101010101" pitchFamily="2" charset="-122"/>
              </a:rPr>
              <a:t>)</a:t>
            </a:r>
            <a:endParaRPr lang="zh-CN" altLang="en-US" sz="1200" b="1">
              <a:latin typeface="Arial" panose="020B0604020202020204" pitchFamily="34" charset="0"/>
              <a:ea typeface="宋体" panose="02010600030101010101" pitchFamily="2" charset="-122"/>
            </a:endParaRPr>
          </a:p>
          <a:p>
            <a:pPr algn="l"/>
            <a:r>
              <a:rPr lang="en-US" altLang="zh-CN" sz="1200" b="1">
                <a:latin typeface="Arial" panose="020B0604020202020204" pitchFamily="34" charset="0"/>
                <a:ea typeface="宋体" panose="02010600030101010101" pitchFamily="2" charset="-122"/>
              </a:rPr>
              <a:t>280MM</a:t>
            </a:r>
            <a:r>
              <a:rPr lang="zh-CN" altLang="en-US" sz="1200" b="1">
                <a:latin typeface="Arial" panose="020B0604020202020204" pitchFamily="34" charset="0"/>
                <a:ea typeface="宋体" panose="02010600030101010101" pitchFamily="2" charset="-122"/>
              </a:rPr>
              <a:t>(</a:t>
            </a:r>
            <a:r>
              <a:rPr lang="zh-CN" altLang="en-US" sz="1200" b="1">
                <a:solidFill>
                  <a:srgbClr val="FFFF00"/>
                </a:solidFill>
                <a:highlight>
                  <a:srgbClr val="000000"/>
                </a:highlight>
                <a:latin typeface="Arial" panose="020B0604020202020204" pitchFamily="34" charset="0"/>
                <a:ea typeface="宋体" panose="02010600030101010101" pitchFamily="2" charset="-122"/>
              </a:rPr>
              <a:t> yellow</a:t>
            </a:r>
            <a:r>
              <a:rPr lang="zh-CN" altLang="en-US" sz="1200" b="1">
                <a:solidFill>
                  <a:srgbClr val="FFFF00"/>
                </a:solidFill>
                <a:highlight>
                  <a:srgbClr val="000000"/>
                </a:highlight>
                <a:latin typeface="Arial" panose="020B0604020202020204" pitchFamily="34" charset="0"/>
                <a:ea typeface="宋体" panose="02010600030101010101" pitchFamily="2" charset="-122"/>
              </a:rPr>
              <a:t> plug</a:t>
            </a:r>
            <a:r>
              <a:rPr lang="zh-CN" altLang="en-US" sz="1200" b="1">
                <a:latin typeface="Arial" panose="020B0604020202020204" pitchFamily="34" charset="0"/>
                <a:ea typeface="宋体" panose="02010600030101010101" pitchFamily="2" charset="-122"/>
              </a:rPr>
              <a:t>)</a:t>
            </a:r>
            <a:endParaRPr lang="zh-CN" altLang="en-US" sz="1200" b="1">
              <a:latin typeface="Arial" panose="020B0604020202020204" pitchFamily="34" charset="0"/>
              <a:ea typeface="宋体" panose="02010600030101010101" pitchFamily="2" charset="-122"/>
            </a:endParaRPr>
          </a:p>
        </p:txBody>
      </p:sp>
      <p:cxnSp>
        <p:nvCxnSpPr>
          <p:cNvPr id="8" name="肘形连接符 7"/>
          <p:cNvCxnSpPr>
            <a:stCxn id="30" idx="1"/>
          </p:cNvCxnSpPr>
          <p:nvPr>
            <p:custDataLst>
              <p:tags r:id="rId4"/>
            </p:custDataLst>
          </p:nvPr>
        </p:nvCxnSpPr>
        <p:spPr>
          <a:xfrm rot="10800000" flipV="1">
            <a:off x="6158865" y="3847465"/>
            <a:ext cx="3245485" cy="654685"/>
          </a:xfrm>
          <a:prstGeom prst="bentConnector3">
            <a:avLst>
              <a:gd name="adj1" fmla="val 4999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自选图形 1011"/>
          <p:cNvSpPr/>
          <p:nvPr>
            <p:custDataLst>
              <p:tags r:id="rId5"/>
            </p:custDataLst>
          </p:nvPr>
        </p:nvSpPr>
        <p:spPr>
          <a:xfrm>
            <a:off x="9243695" y="2446020"/>
            <a:ext cx="1984375" cy="61468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Legrest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actuator</a:t>
            </a:r>
            <a:r>
              <a:rPr lang="zh-CN" altLang="en-US" sz="1200" b="1">
                <a:latin typeface="Arial" panose="020B0604020202020204" pitchFamily="34" charset="0"/>
                <a:ea typeface="宋体" panose="02010600030101010101" pitchFamily="2" charset="-122"/>
              </a:rPr>
              <a:t>(</a:t>
            </a:r>
            <a:r>
              <a:rPr lang="en-US" altLang="zh-CN" sz="1200" b="1">
                <a:latin typeface="Arial" panose="020B0604020202020204" pitchFamily="34" charset="0"/>
                <a:ea typeface="宋体" panose="02010600030101010101" pitchFamily="2" charset="-122"/>
              </a:rPr>
              <a:t>DC24V</a:t>
            </a:r>
            <a:r>
              <a:rPr lang="zh-CN" altLang="en-US" sz="1200" b="1">
                <a:latin typeface="Arial" panose="020B0604020202020204" pitchFamily="34" charset="0"/>
                <a:ea typeface="宋体" panose="02010600030101010101" pitchFamily="2" charset="-122"/>
              </a:rPr>
              <a:t>)</a:t>
            </a:r>
            <a:endParaRPr lang="en-US" altLang="zh-CN" sz="1200" b="1">
              <a:latin typeface="Arial" panose="020B0604020202020204" pitchFamily="34" charset="0"/>
              <a:ea typeface="宋体" panose="02010600030101010101" pitchFamily="2" charset="-122"/>
            </a:endParaRPr>
          </a:p>
          <a:p>
            <a:pPr algn="l"/>
            <a:r>
              <a:rPr lang="en-US" altLang="zh-CN" sz="1200" b="1">
                <a:latin typeface="Arial" panose="020B0604020202020204" pitchFamily="34" charset="0"/>
                <a:ea typeface="宋体" panose="02010600030101010101" pitchFamily="2" charset="-122"/>
              </a:rPr>
              <a:t>92MM</a:t>
            </a:r>
            <a:r>
              <a:rPr lang="zh-CN" altLang="en-US" sz="1200" b="1">
                <a:latin typeface="Arial" panose="020B0604020202020204" pitchFamily="34" charset="0"/>
                <a:ea typeface="宋体" panose="02010600030101010101" pitchFamily="2" charset="-122"/>
              </a:rPr>
              <a:t>(</a:t>
            </a:r>
            <a:r>
              <a:rPr lang="zh-CN" altLang="en-US" sz="1200" b="1">
                <a:solidFill>
                  <a:srgbClr val="FF0000"/>
                </a:solidFill>
                <a:latin typeface="Arial" panose="020B0604020202020204" pitchFamily="34" charset="0"/>
                <a:ea typeface="宋体" panose="02010600030101010101" pitchFamily="2" charset="-122"/>
              </a:rPr>
              <a:t> red</a:t>
            </a:r>
            <a:r>
              <a:rPr lang="zh-CN" altLang="en-US" sz="1200" b="1">
                <a:solidFill>
                  <a:srgbClr val="FF0000"/>
                </a:solidFill>
                <a:latin typeface="Arial" panose="020B0604020202020204" pitchFamily="34" charset="0"/>
                <a:ea typeface="宋体" panose="02010600030101010101" pitchFamily="2" charset="-122"/>
              </a:rPr>
              <a:t> plug</a:t>
            </a:r>
            <a:r>
              <a:rPr lang="zh-CN" altLang="en-US" sz="1200" b="1">
                <a:latin typeface="Arial" panose="020B0604020202020204" pitchFamily="34" charset="0"/>
                <a:ea typeface="宋体" panose="02010600030101010101" pitchFamily="2" charset="-122"/>
              </a:rPr>
              <a:t>)</a:t>
            </a:r>
            <a:endParaRPr lang="zh-CN" altLang="en-US" sz="1200" b="1">
              <a:latin typeface="Arial" panose="020B0604020202020204" pitchFamily="34" charset="0"/>
              <a:ea typeface="宋体" panose="02010600030101010101" pitchFamily="2" charset="-122"/>
            </a:endParaRPr>
          </a:p>
        </p:txBody>
      </p:sp>
      <p:cxnSp>
        <p:nvCxnSpPr>
          <p:cNvPr id="13" name="肘形连接符 12"/>
          <p:cNvCxnSpPr>
            <a:stCxn id="12" idx="1"/>
          </p:cNvCxnSpPr>
          <p:nvPr>
            <p:custDataLst>
              <p:tags r:id="rId6"/>
            </p:custDataLst>
          </p:nvPr>
        </p:nvCxnSpPr>
        <p:spPr>
          <a:xfrm rot="10800000" flipV="1">
            <a:off x="6193790" y="2753360"/>
            <a:ext cx="3049905" cy="469900"/>
          </a:xfrm>
          <a:prstGeom prst="bentConnector3">
            <a:avLst>
              <a:gd name="adj1" fmla="val 4999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自选图形 1011"/>
          <p:cNvSpPr/>
          <p:nvPr>
            <p:custDataLst>
              <p:tags r:id="rId7"/>
            </p:custDataLst>
          </p:nvPr>
        </p:nvSpPr>
        <p:spPr>
          <a:xfrm>
            <a:off x="716915" y="3640455"/>
            <a:ext cx="1827530" cy="63246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Backrest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actuator</a:t>
            </a:r>
            <a:r>
              <a:rPr lang="en-US" altLang="zh-CN" sz="1200" b="1">
                <a:latin typeface="Arial" panose="020B0604020202020204" pitchFamily="34" charset="0"/>
                <a:ea typeface="宋体" panose="02010600030101010101" pitchFamily="2" charset="-122"/>
              </a:rPr>
              <a:t>(</a:t>
            </a:r>
            <a:r>
              <a:rPr lang="en-US" altLang="zh-CN" sz="1200" b="1">
                <a:latin typeface="Arial" panose="020B0604020202020204" pitchFamily="34" charset="0"/>
                <a:ea typeface="宋体" panose="02010600030101010101" pitchFamily="2" charset="-122"/>
              </a:rPr>
              <a:t>DC24V)</a:t>
            </a:r>
            <a:endParaRPr lang="en-US" altLang="zh-CN" sz="1200" b="1">
              <a:latin typeface="Arial" panose="020B0604020202020204" pitchFamily="34" charset="0"/>
              <a:ea typeface="宋体" panose="02010600030101010101" pitchFamily="2" charset="-122"/>
            </a:endParaRPr>
          </a:p>
          <a:p>
            <a:pPr algn="l"/>
            <a:r>
              <a:rPr lang="en-US" altLang="zh-CN" sz="1200" b="1">
                <a:latin typeface="Arial" panose="020B0604020202020204" pitchFamily="34" charset="0"/>
                <a:ea typeface="宋体" panose="02010600030101010101" pitchFamily="2" charset="-122"/>
              </a:rPr>
              <a:t>76MM</a:t>
            </a:r>
            <a:r>
              <a:rPr lang="zh-CN" altLang="en-US" sz="1200" b="1">
                <a:latin typeface="Arial" panose="020B0604020202020204" pitchFamily="34" charset="0"/>
                <a:ea typeface="宋体" panose="02010600030101010101" pitchFamily="2" charset="-122"/>
              </a:rPr>
              <a:t>(</a:t>
            </a:r>
            <a:r>
              <a:rPr lang="zh-CN" altLang="en-US" sz="1200" b="1">
                <a:solidFill>
                  <a:schemeClr val="bg1"/>
                </a:solidFill>
                <a:highlight>
                  <a:srgbClr val="000000"/>
                </a:highlight>
                <a:latin typeface="Arial" panose="020B0604020202020204" pitchFamily="34" charset="0"/>
                <a:ea typeface="宋体" panose="02010600030101010101" pitchFamily="2" charset="-122"/>
              </a:rPr>
              <a:t>white</a:t>
            </a:r>
            <a:r>
              <a:rPr lang="zh-CN" altLang="en-US" sz="1200" b="1">
                <a:solidFill>
                  <a:schemeClr val="bg1"/>
                </a:solidFill>
                <a:highlight>
                  <a:srgbClr val="000000"/>
                </a:highlight>
                <a:latin typeface="Arial" panose="020B0604020202020204" pitchFamily="34" charset="0"/>
                <a:ea typeface="宋体" panose="02010600030101010101" pitchFamily="2" charset="-122"/>
              </a:rPr>
              <a:t> plug</a:t>
            </a:r>
            <a:r>
              <a:rPr lang="zh-CN" altLang="en-US" sz="1305" b="1">
                <a:latin typeface="Arial" panose="020B0604020202020204" pitchFamily="34" charset="0"/>
                <a:ea typeface="宋体" panose="02010600030101010101" pitchFamily="2" charset="-122"/>
              </a:rPr>
              <a:t>)</a:t>
            </a:r>
            <a:endParaRPr lang="zh-CN" altLang="en-US" sz="1305" b="1">
              <a:latin typeface="Arial" panose="020B0604020202020204" pitchFamily="34" charset="0"/>
              <a:ea typeface="宋体" panose="02010600030101010101" pitchFamily="2" charset="-122"/>
            </a:endParaRPr>
          </a:p>
        </p:txBody>
      </p:sp>
      <p:cxnSp>
        <p:nvCxnSpPr>
          <p:cNvPr id="16" name="肘形连接符 15"/>
          <p:cNvCxnSpPr>
            <a:stCxn id="21" idx="3"/>
          </p:cNvCxnSpPr>
          <p:nvPr>
            <p:custDataLst>
              <p:tags r:id="rId8"/>
            </p:custDataLst>
          </p:nvPr>
        </p:nvCxnSpPr>
        <p:spPr>
          <a:xfrm>
            <a:off x="2637155" y="3060700"/>
            <a:ext cx="2251710" cy="270510"/>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肘形连接符 16"/>
          <p:cNvCxnSpPr/>
          <p:nvPr>
            <p:custDataLst>
              <p:tags r:id="rId9"/>
            </p:custDataLst>
          </p:nvPr>
        </p:nvCxnSpPr>
        <p:spPr>
          <a:xfrm>
            <a:off x="2544445" y="3855085"/>
            <a:ext cx="2517775" cy="75565"/>
          </a:xfrm>
          <a:prstGeom prst="bentConnector3">
            <a:avLst>
              <a:gd name="adj1" fmla="val 5001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图片 3" descr="5f5c3620-8f5b-4593-a2d7-5b0c7f81cd60"/>
          <p:cNvPicPr>
            <a:picLocks noChangeAspect="1"/>
          </p:cNvPicPr>
          <p:nvPr>
            <p:custDataLst>
              <p:tags r:id="rId10"/>
            </p:custDataLst>
          </p:nvPr>
        </p:nvPicPr>
        <p:blipFill>
          <a:blip r:embed="rId11"/>
          <a:srcRect l="30305" t="25258" r="31434" b="22717"/>
          <a:stretch>
            <a:fillRect/>
          </a:stretch>
        </p:blipFill>
        <p:spPr>
          <a:xfrm>
            <a:off x="8684260" y="4657090"/>
            <a:ext cx="559435" cy="1014730"/>
          </a:xfrm>
          <a:prstGeom prst="rect">
            <a:avLst/>
          </a:prstGeom>
        </p:spPr>
      </p:pic>
      <p:pic>
        <p:nvPicPr>
          <p:cNvPr id="6" name="图片 5" descr="b5f65a34-b891-4392-965f-d0bc59646954"/>
          <p:cNvPicPr>
            <a:picLocks noChangeAspect="1"/>
          </p:cNvPicPr>
          <p:nvPr>
            <p:custDataLst>
              <p:tags r:id="rId12"/>
            </p:custDataLst>
          </p:nvPr>
        </p:nvPicPr>
        <p:blipFill>
          <a:blip r:embed="rId13"/>
          <a:srcRect l="32297" t="22718" r="28584" b="17735"/>
          <a:stretch>
            <a:fillRect/>
          </a:stretch>
        </p:blipFill>
        <p:spPr>
          <a:xfrm>
            <a:off x="8179435" y="4657090"/>
            <a:ext cx="504825" cy="1025525"/>
          </a:xfrm>
          <a:prstGeom prst="rect">
            <a:avLst/>
          </a:prstGeom>
        </p:spPr>
      </p:pic>
      <p:pic>
        <p:nvPicPr>
          <p:cNvPr id="7" name="图片 6" descr="c0e0e3ee-47f8-4f07-b18d-afee8ba4735c"/>
          <p:cNvPicPr>
            <a:picLocks noChangeAspect="1"/>
          </p:cNvPicPr>
          <p:nvPr>
            <p:custDataLst>
              <p:tags r:id="rId14"/>
            </p:custDataLst>
          </p:nvPr>
        </p:nvPicPr>
        <p:blipFill>
          <a:blip r:embed="rId15"/>
          <a:srcRect l="24142" t="23027" r="20252"/>
          <a:stretch>
            <a:fillRect/>
          </a:stretch>
        </p:blipFill>
        <p:spPr>
          <a:xfrm>
            <a:off x="2365375" y="5139055"/>
            <a:ext cx="617220" cy="1139825"/>
          </a:xfrm>
          <a:prstGeom prst="rect">
            <a:avLst/>
          </a:prstGeom>
        </p:spPr>
      </p:pic>
      <p:pic>
        <p:nvPicPr>
          <p:cNvPr id="9" name="图片 8" descr="7a331815-cd83-4d15-bebf-9fcf38ca620f"/>
          <p:cNvPicPr>
            <a:picLocks noChangeAspect="1"/>
          </p:cNvPicPr>
          <p:nvPr>
            <p:custDataLst>
              <p:tags r:id="rId16"/>
            </p:custDataLst>
          </p:nvPr>
        </p:nvPicPr>
        <p:blipFill>
          <a:blip r:embed="rId17"/>
          <a:srcRect l="33913" t="13434" r="22422" b="10537"/>
          <a:stretch>
            <a:fillRect/>
          </a:stretch>
        </p:blipFill>
        <p:spPr>
          <a:xfrm>
            <a:off x="1870710" y="5128895"/>
            <a:ext cx="494665" cy="1149985"/>
          </a:xfrm>
          <a:prstGeom prst="rect">
            <a:avLst/>
          </a:prstGeom>
        </p:spPr>
      </p:pic>
      <p:sp>
        <p:nvSpPr>
          <p:cNvPr id="10" name="椭圆 7"/>
          <p:cNvSpPr/>
          <p:nvPr>
            <p:custDataLst>
              <p:tags r:id="rId18"/>
            </p:custDataLst>
          </p:nvPr>
        </p:nvSpPr>
        <p:spPr>
          <a:xfrm>
            <a:off x="7900035" y="4472940"/>
            <a:ext cx="1603375" cy="1417320"/>
          </a:xfrm>
          <a:prstGeom prst="ellipse">
            <a:avLst/>
          </a:prstGeom>
          <a:solidFill>
            <a:schemeClr val="accent1">
              <a:alpha val="0"/>
            </a:schemeClr>
          </a:solidFill>
          <a:ln w="28575" cap="flat" cmpd="sng">
            <a:solidFill>
              <a:srgbClr val="FF0000"/>
            </a:solidFill>
            <a:prstDash val="solid"/>
            <a:round/>
            <a:headEnd type="none" w="med" len="med"/>
            <a:tailEnd type="none" w="med" len="med"/>
          </a:ln>
        </p:spPr>
        <p:txBody>
          <a:bodyPr wrap="square" lIns="66357" tIns="33178" rIns="66357" bIns="33178" anchor="t" anchorCtr="0"/>
          <a:p>
            <a:pPr algn="l"/>
            <a:endParaRPr lang="zh-CN" altLang="en-US" sz="1160">
              <a:latin typeface="Arial" panose="020B0604020202020204" pitchFamily="34" charset="0"/>
              <a:ea typeface="宋体" panose="02010600030101010101" pitchFamily="2" charset="-122"/>
            </a:endParaRPr>
          </a:p>
        </p:txBody>
      </p:sp>
      <p:sp>
        <p:nvSpPr>
          <p:cNvPr id="11" name="椭圆 7"/>
          <p:cNvSpPr/>
          <p:nvPr>
            <p:custDataLst>
              <p:tags r:id="rId19"/>
            </p:custDataLst>
          </p:nvPr>
        </p:nvSpPr>
        <p:spPr>
          <a:xfrm>
            <a:off x="1632585" y="4976495"/>
            <a:ext cx="1494790" cy="1395095"/>
          </a:xfrm>
          <a:prstGeom prst="ellipse">
            <a:avLst/>
          </a:prstGeom>
          <a:solidFill>
            <a:schemeClr val="accent1">
              <a:alpha val="0"/>
            </a:schemeClr>
          </a:solidFill>
          <a:ln w="28575" cap="flat" cmpd="sng">
            <a:solidFill>
              <a:srgbClr val="FF0000"/>
            </a:solidFill>
            <a:prstDash val="solid"/>
            <a:round/>
            <a:headEnd type="none" w="med" len="med"/>
            <a:tailEnd type="none" w="med" len="med"/>
          </a:ln>
        </p:spPr>
        <p:txBody>
          <a:bodyPr wrap="square" lIns="66357" tIns="33178" rIns="66357" bIns="33178" anchor="t" anchorCtr="0"/>
          <a:p>
            <a:pPr algn="l"/>
            <a:endParaRPr lang="zh-CN" altLang="en-US" sz="1160">
              <a:latin typeface="Arial" panose="020B0604020202020204" pitchFamily="34" charset="0"/>
              <a:ea typeface="宋体" panose="02010600030101010101" pitchFamily="2" charset="-122"/>
            </a:endParaRPr>
          </a:p>
        </p:txBody>
      </p:sp>
      <p:cxnSp>
        <p:nvCxnSpPr>
          <p:cNvPr id="24" name="直接箭头连接符 23"/>
          <p:cNvCxnSpPr>
            <a:endCxn id="10" idx="1"/>
          </p:cNvCxnSpPr>
          <p:nvPr>
            <p:custDataLst>
              <p:tags r:id="rId20"/>
            </p:custDataLst>
          </p:nvPr>
        </p:nvCxnSpPr>
        <p:spPr>
          <a:xfrm>
            <a:off x="7479030" y="4593590"/>
            <a:ext cx="655955" cy="86995"/>
          </a:xfrm>
          <a:prstGeom prst="straightConnector1">
            <a:avLst/>
          </a:prstGeom>
          <a:ln w="57150">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cxnSp>
        <p:nvCxnSpPr>
          <p:cNvPr id="18" name="直接箭头连接符 17"/>
          <p:cNvCxnSpPr>
            <a:endCxn id="11" idx="7"/>
          </p:cNvCxnSpPr>
          <p:nvPr>
            <p:custDataLst>
              <p:tags r:id="rId21"/>
            </p:custDataLst>
          </p:nvPr>
        </p:nvCxnSpPr>
        <p:spPr>
          <a:xfrm flipH="1">
            <a:off x="2908300" y="5038725"/>
            <a:ext cx="964565" cy="142240"/>
          </a:xfrm>
          <a:prstGeom prst="straightConnector1">
            <a:avLst/>
          </a:prstGeom>
          <a:ln w="57150">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sp>
        <p:nvSpPr>
          <p:cNvPr id="19" name="自选图形 1011"/>
          <p:cNvSpPr/>
          <p:nvPr>
            <p:custDataLst>
              <p:tags r:id="rId22"/>
            </p:custDataLst>
          </p:nvPr>
        </p:nvSpPr>
        <p:spPr>
          <a:xfrm>
            <a:off x="483235" y="5680710"/>
            <a:ext cx="1149350" cy="59880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Rightsides bottom sensor</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PCB</a:t>
            </a:r>
            <a:endParaRPr lang="zh-CN" altLang="en-US" sz="1200" b="1">
              <a:latin typeface="Arial" panose="020B0604020202020204" pitchFamily="34" charset="0"/>
              <a:ea typeface="宋体" panose="02010600030101010101" pitchFamily="2" charset="-122"/>
            </a:endParaRPr>
          </a:p>
        </p:txBody>
      </p:sp>
      <p:sp>
        <p:nvSpPr>
          <p:cNvPr id="20" name="自选图形 1011"/>
          <p:cNvSpPr/>
          <p:nvPr>
            <p:custDataLst>
              <p:tags r:id="rId23"/>
            </p:custDataLst>
          </p:nvPr>
        </p:nvSpPr>
        <p:spPr>
          <a:xfrm>
            <a:off x="9618980" y="5144135"/>
            <a:ext cx="1609725" cy="52768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Leftsides bottom sensor</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PCB</a:t>
            </a:r>
            <a:endParaRPr lang="zh-CN" altLang="en-US" sz="1200" b="1">
              <a:latin typeface="Arial" panose="020B0604020202020204" pitchFamily="34" charset="0"/>
              <a:ea typeface="宋体" panose="02010600030101010101" pitchFamily="2" charset="-122"/>
            </a:endParaRPr>
          </a:p>
        </p:txBody>
      </p:sp>
      <p:sp>
        <p:nvSpPr>
          <p:cNvPr id="21" name="自选图形 1011"/>
          <p:cNvSpPr/>
          <p:nvPr>
            <p:custDataLst>
              <p:tags r:id="rId24"/>
            </p:custDataLst>
          </p:nvPr>
        </p:nvSpPr>
        <p:spPr>
          <a:xfrm>
            <a:off x="649605" y="2748915"/>
            <a:ext cx="1987550" cy="62293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Zero gravity</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actuator</a:t>
            </a:r>
            <a:r>
              <a:rPr lang="zh-CN" altLang="en-US" sz="1200" b="1">
                <a:latin typeface="Arial" panose="020B0604020202020204" pitchFamily="34" charset="0"/>
                <a:ea typeface="宋体" panose="02010600030101010101" pitchFamily="2" charset="-122"/>
              </a:rPr>
              <a:t>(</a:t>
            </a:r>
            <a:r>
              <a:rPr lang="en-US" altLang="zh-CN" sz="1200" b="1">
                <a:latin typeface="Arial" panose="020B0604020202020204" pitchFamily="34" charset="0"/>
                <a:ea typeface="宋体" panose="02010600030101010101" pitchFamily="2" charset="-122"/>
              </a:rPr>
              <a:t>DV24V</a:t>
            </a:r>
            <a:r>
              <a:rPr lang="zh-CN" altLang="en-US" sz="1200" b="1">
                <a:latin typeface="Arial" panose="020B0604020202020204" pitchFamily="34" charset="0"/>
                <a:ea typeface="宋体" panose="02010600030101010101" pitchFamily="2" charset="-122"/>
              </a:rPr>
              <a:t>)</a:t>
            </a:r>
            <a:endParaRPr lang="zh-CN" altLang="en-US" sz="1200" b="1">
              <a:latin typeface="Arial" panose="020B0604020202020204" pitchFamily="34" charset="0"/>
              <a:ea typeface="宋体" panose="02010600030101010101" pitchFamily="2" charset="-122"/>
            </a:endParaRPr>
          </a:p>
          <a:p>
            <a:pPr algn="l"/>
            <a:r>
              <a:rPr lang="en-US" altLang="zh-CN" sz="1200" b="1">
                <a:latin typeface="Arial" panose="020B0604020202020204" pitchFamily="34" charset="0"/>
                <a:ea typeface="宋体" panose="02010600030101010101" pitchFamily="2" charset="-122"/>
              </a:rPr>
              <a:t>111MM</a:t>
            </a:r>
            <a:r>
              <a:rPr lang="zh-CN" altLang="en-US" sz="1200" b="1">
                <a:solidFill>
                  <a:schemeClr val="accent5"/>
                </a:solidFill>
                <a:latin typeface="Arial" panose="020B0604020202020204" pitchFamily="34" charset="0"/>
                <a:ea typeface="宋体" panose="02010600030101010101" pitchFamily="2" charset="-122"/>
              </a:rPr>
              <a:t>(</a:t>
            </a:r>
            <a:r>
              <a:rPr lang="zh-CN" altLang="en-US" sz="1200" b="1">
                <a:solidFill>
                  <a:srgbClr val="00B0F0"/>
                </a:solidFill>
                <a:latin typeface="Arial" panose="020B0604020202020204" pitchFamily="34" charset="0"/>
                <a:ea typeface="宋体" panose="02010600030101010101" pitchFamily="2" charset="-122"/>
              </a:rPr>
              <a:t>blue</a:t>
            </a:r>
            <a:r>
              <a:rPr lang="zh-CN" altLang="en-US" sz="1200" b="1">
                <a:solidFill>
                  <a:srgbClr val="00B0F0"/>
                </a:solidFill>
                <a:latin typeface="Arial" panose="020B0604020202020204" pitchFamily="34" charset="0"/>
                <a:ea typeface="宋体" panose="02010600030101010101" pitchFamily="2" charset="-122"/>
              </a:rPr>
              <a:t> plug</a:t>
            </a:r>
            <a:r>
              <a:rPr lang="zh-CN" altLang="en-US" sz="1200" b="1">
                <a:solidFill>
                  <a:schemeClr val="accent5"/>
                </a:solidFill>
                <a:latin typeface="Arial" panose="020B0604020202020204" pitchFamily="34" charset="0"/>
                <a:ea typeface="宋体" panose="02010600030101010101" pitchFamily="2" charset="-122"/>
              </a:rPr>
              <a:t>)</a:t>
            </a:r>
            <a:endParaRPr lang="zh-CN" altLang="en-US" sz="1200" b="1">
              <a:solidFill>
                <a:schemeClr val="accent5"/>
              </a:solidFill>
              <a:latin typeface="Arial" panose="020B0604020202020204" pitchFamily="34" charset="0"/>
              <a:ea typeface="宋体" panose="02010600030101010101" pitchFamily="2" charset="-122"/>
            </a:endParaRPr>
          </a:p>
        </p:txBody>
      </p:sp>
      <p:sp>
        <p:nvSpPr>
          <p:cNvPr id="22" name="文本框 21"/>
          <p:cNvSpPr txBox="1"/>
          <p:nvPr/>
        </p:nvSpPr>
        <p:spPr>
          <a:xfrm>
            <a:off x="4620260" y="81280"/>
            <a:ext cx="4064000" cy="660400"/>
          </a:xfrm>
          <a:prstGeom prst="rect">
            <a:avLst/>
          </a:prstGeom>
          <a:noFill/>
        </p:spPr>
        <p:txBody>
          <a:bodyPr wrap="square" rtlCol="0">
            <a:noAutofit/>
          </a:bodyPr>
          <a:p>
            <a:pPr algn="l"/>
            <a:r>
              <a:rPr lang="zh-CN" altLang="en-US" sz="3200" b="1">
                <a:solidFill>
                  <a:schemeClr val="accent1"/>
                </a:solidFill>
                <a:latin typeface="+mj-lt"/>
                <a:ea typeface="+mj-ea"/>
                <a:cs typeface="+mj-cs"/>
                <a:sym typeface="+mn-ea"/>
              </a:rPr>
              <a:t>actuator</a:t>
            </a:r>
            <a:r>
              <a:rPr lang="en-US" altLang="zh-CN" sz="3200" b="1">
                <a:solidFill>
                  <a:schemeClr val="accent1"/>
                </a:solidFill>
                <a:latin typeface="+mj-lt"/>
                <a:ea typeface="+mj-ea"/>
                <a:cs typeface="+mj-cs"/>
                <a:sym typeface="+mn-ea"/>
              </a:rPr>
              <a:t>s</a:t>
            </a:r>
            <a:endParaRPr lang="en-US" altLang="zh-CN" sz="3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自选图形 1011"/>
          <p:cNvSpPr/>
          <p:nvPr>
            <p:custDataLst>
              <p:tags r:id="rId1"/>
            </p:custDataLst>
          </p:nvPr>
        </p:nvSpPr>
        <p:spPr>
          <a:xfrm>
            <a:off x="788035" y="1566545"/>
            <a:ext cx="1699260" cy="52768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Legrest</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Bump</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(white plug</a:t>
            </a:r>
            <a:r>
              <a:rPr lang="en-US" altLang="zh-CN" sz="1200" b="1">
                <a:latin typeface="Arial" panose="020B0604020202020204" pitchFamily="34" charset="0"/>
                <a:ea typeface="宋体" panose="02010600030101010101" pitchFamily="2" charset="-122"/>
              </a:rPr>
              <a:t> DC24V</a:t>
            </a:r>
            <a:r>
              <a:rPr lang="zh-CN" altLang="en-US" sz="1305" b="1">
                <a:latin typeface="Arial" panose="020B0604020202020204" pitchFamily="34" charset="0"/>
                <a:ea typeface="宋体" panose="02010600030101010101" pitchFamily="2" charset="-122"/>
              </a:rPr>
              <a:t>)</a:t>
            </a:r>
            <a:endParaRPr lang="en-US" altLang="zh-CN" sz="1305" b="1">
              <a:latin typeface="Arial" panose="020B0604020202020204" pitchFamily="34" charset="0"/>
              <a:ea typeface="宋体" panose="02010600030101010101" pitchFamily="2" charset="-122"/>
            </a:endParaRPr>
          </a:p>
        </p:txBody>
      </p:sp>
      <p:sp>
        <p:nvSpPr>
          <p:cNvPr id="6" name="自选图形 1011"/>
          <p:cNvSpPr/>
          <p:nvPr>
            <p:custDataLst>
              <p:tags r:id="rId2"/>
            </p:custDataLst>
          </p:nvPr>
        </p:nvSpPr>
        <p:spPr>
          <a:xfrm>
            <a:off x="9775190" y="1385570"/>
            <a:ext cx="1901190" cy="81407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zh-CN" altLang="en-US" sz="1200" b="1">
                <a:latin typeface="Arial" panose="020B0604020202020204" pitchFamily="34" charset="0"/>
                <a:ea typeface="宋体" panose="02010600030101010101" pitchFamily="2" charset="-122"/>
              </a:rPr>
              <a:t>Armrest</a:t>
            </a:r>
            <a:r>
              <a:rPr lang="en-US" altLang="zh-CN" sz="1200" b="1">
                <a:latin typeface="Arial" panose="020B0604020202020204" pitchFamily="34" charset="0"/>
                <a:ea typeface="宋体" panose="02010600030101010101" pitchFamily="2" charset="-122"/>
              </a:rPr>
              <a:t>, shoulder, seat(upper body) airbags </a:t>
            </a:r>
            <a:r>
              <a:rPr lang="zh-CN" altLang="en-US" sz="1200" b="1">
                <a:latin typeface="Arial" panose="020B0604020202020204" pitchFamily="34" charset="0"/>
                <a:ea typeface="宋体" panose="02010600030101010101" pitchFamily="2" charset="-122"/>
              </a:rPr>
              <a:t>Bump</a:t>
            </a:r>
            <a:r>
              <a:rPr lang="en-US" altLang="zh-CN" sz="1200" b="1">
                <a:latin typeface="Arial" panose="020B0604020202020204" pitchFamily="34" charset="0"/>
                <a:ea typeface="宋体" panose="02010600030101010101" pitchFamily="2" charset="-122"/>
              </a:rPr>
              <a:t> </a:t>
            </a:r>
            <a:r>
              <a:rPr lang="zh-CN" altLang="en-US" sz="1200" b="1">
                <a:latin typeface="Arial" panose="020B0604020202020204" pitchFamily="34" charset="0"/>
                <a:ea typeface="宋体" panose="02010600030101010101" pitchFamily="2" charset="-122"/>
              </a:rPr>
              <a:t>(black plug</a:t>
            </a:r>
            <a:r>
              <a:rPr lang="en-US" altLang="zh-CN" sz="1200" b="1">
                <a:latin typeface="Arial" panose="020B0604020202020204" pitchFamily="34" charset="0"/>
                <a:ea typeface="宋体" panose="02010600030101010101" pitchFamily="2" charset="-122"/>
              </a:rPr>
              <a:t> DV24V</a:t>
            </a:r>
            <a:r>
              <a:rPr lang="zh-CN" altLang="en-US" sz="1200" b="1">
                <a:latin typeface="Arial" panose="020B0604020202020204" pitchFamily="34" charset="0"/>
                <a:ea typeface="宋体" panose="02010600030101010101" pitchFamily="2" charset="-122"/>
              </a:rPr>
              <a:t>)</a:t>
            </a:r>
            <a:endParaRPr lang="zh-CN" altLang="en-US" sz="1200" b="1">
              <a:latin typeface="Arial" panose="020B0604020202020204" pitchFamily="34" charset="0"/>
              <a:ea typeface="宋体" panose="02010600030101010101" pitchFamily="2" charset="-122"/>
            </a:endParaRPr>
          </a:p>
        </p:txBody>
      </p:sp>
      <p:sp>
        <p:nvSpPr>
          <p:cNvPr id="10" name="自选图形 1011"/>
          <p:cNvSpPr/>
          <p:nvPr>
            <p:custDataLst>
              <p:tags r:id="rId3"/>
            </p:custDataLst>
          </p:nvPr>
        </p:nvSpPr>
        <p:spPr>
          <a:xfrm>
            <a:off x="9775825" y="2526665"/>
            <a:ext cx="1260475" cy="70866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T</a:t>
            </a:r>
            <a:r>
              <a:rPr lang="zh-CN" altLang="en-US" sz="1200" b="1">
                <a:latin typeface="Arial" panose="020B0604020202020204" pitchFamily="34" charset="0"/>
                <a:ea typeface="宋体" panose="02010600030101010101" pitchFamily="2" charset="-122"/>
              </a:rPr>
              <a:t>ransformer </a:t>
            </a:r>
            <a:r>
              <a:rPr lang="en-US" altLang="zh-CN" sz="1200" b="1">
                <a:latin typeface="Arial" panose="020B0604020202020204" pitchFamily="34" charset="0"/>
                <a:ea typeface="宋体" panose="02010600030101010101" pitchFamily="2" charset="-122"/>
              </a:rPr>
              <a:t>RT-116A </a:t>
            </a:r>
            <a:r>
              <a:rPr lang="zh-CN" altLang="en-US" sz="1200" b="1">
                <a:latin typeface="Arial" panose="020B0604020202020204" pitchFamily="34" charset="0"/>
                <a:ea typeface="宋体" panose="02010600030101010101" pitchFamily="2" charset="-122"/>
              </a:rPr>
              <a:t>(</a:t>
            </a:r>
            <a:r>
              <a:rPr lang="en-US" altLang="zh-CN" sz="1200" b="1">
                <a:latin typeface="Arial" panose="020B0604020202020204" pitchFamily="34" charset="0"/>
                <a:ea typeface="宋体" panose="02010600030101010101" pitchFamily="2" charset="-122"/>
              </a:rPr>
              <a:t>441W</a:t>
            </a:r>
            <a:r>
              <a:rPr lang="zh-CN" altLang="en-US" sz="1200" b="1">
                <a:latin typeface="Arial" panose="020B0604020202020204" pitchFamily="34" charset="0"/>
                <a:ea typeface="宋体" panose="02010600030101010101" pitchFamily="2" charset="-122"/>
              </a:rPr>
              <a:t>)</a:t>
            </a:r>
            <a:endParaRPr lang="zh-CN" altLang="en-US" sz="1200" b="1">
              <a:latin typeface="Arial" panose="020B0604020202020204" pitchFamily="34" charset="0"/>
              <a:ea typeface="宋体" panose="02010600030101010101" pitchFamily="2" charset="-122"/>
            </a:endParaRPr>
          </a:p>
        </p:txBody>
      </p:sp>
      <p:sp>
        <p:nvSpPr>
          <p:cNvPr id="17" name="自选图形 1011"/>
          <p:cNvSpPr/>
          <p:nvPr>
            <p:custDataLst>
              <p:tags r:id="rId4"/>
            </p:custDataLst>
          </p:nvPr>
        </p:nvSpPr>
        <p:spPr>
          <a:xfrm>
            <a:off x="9775825" y="4237990"/>
            <a:ext cx="1108075" cy="42418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305" b="1">
                <a:latin typeface="Arial" panose="020B0604020202020204" pitchFamily="34" charset="0"/>
                <a:ea typeface="宋体" panose="02010600030101010101" pitchFamily="2" charset="-122"/>
              </a:rPr>
              <a:t>5V power </a:t>
            </a:r>
            <a:r>
              <a:rPr lang="zh-CN" altLang="en-US" sz="1305" b="1">
                <a:latin typeface="Arial" panose="020B0604020202020204" pitchFamily="34" charset="0"/>
                <a:ea typeface="宋体" panose="02010600030101010101" pitchFamily="2" charset="-122"/>
              </a:rPr>
              <a:t>PCB</a:t>
            </a:r>
            <a:endParaRPr lang="zh-CN" altLang="en-US" sz="1305" b="1">
              <a:latin typeface="Arial" panose="020B0604020202020204" pitchFamily="34" charset="0"/>
              <a:ea typeface="宋体" panose="02010600030101010101" pitchFamily="2" charset="-122"/>
            </a:endParaRPr>
          </a:p>
        </p:txBody>
      </p:sp>
      <p:sp>
        <p:nvSpPr>
          <p:cNvPr id="23" name="自选图形 1011"/>
          <p:cNvSpPr/>
          <p:nvPr>
            <p:custDataLst>
              <p:tags r:id="rId5"/>
            </p:custDataLst>
          </p:nvPr>
        </p:nvSpPr>
        <p:spPr>
          <a:xfrm>
            <a:off x="998220" y="2795905"/>
            <a:ext cx="1489075" cy="43878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200" b="1">
                <a:latin typeface="Arial" panose="020B0604020202020204" pitchFamily="34" charset="0"/>
                <a:ea typeface="宋体" panose="02010600030101010101" pitchFamily="2" charset="-122"/>
              </a:rPr>
              <a:t>M</a:t>
            </a:r>
            <a:r>
              <a:rPr lang="zh-CN" altLang="en-US" sz="1200" b="1">
                <a:latin typeface="Arial" panose="020B0604020202020204" pitchFamily="34" charset="0"/>
                <a:ea typeface="宋体" panose="02010600030101010101" pitchFamily="2" charset="-122"/>
              </a:rPr>
              <a:t>ain PCB</a:t>
            </a:r>
            <a:endParaRPr lang="zh-CN" altLang="en-US" sz="1200" b="1">
              <a:latin typeface="Arial" panose="020B0604020202020204" pitchFamily="34" charset="0"/>
              <a:ea typeface="宋体" panose="02010600030101010101" pitchFamily="2" charset="-122"/>
            </a:endParaRPr>
          </a:p>
        </p:txBody>
      </p:sp>
      <p:sp>
        <p:nvSpPr>
          <p:cNvPr id="25" name="自选图形 1011"/>
          <p:cNvSpPr/>
          <p:nvPr>
            <p:custDataLst>
              <p:tags r:id="rId6"/>
            </p:custDataLst>
          </p:nvPr>
        </p:nvSpPr>
        <p:spPr>
          <a:xfrm>
            <a:off x="608330" y="3747135"/>
            <a:ext cx="2082800" cy="45783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305" b="1">
                <a:latin typeface="Arial" panose="020B0604020202020204" pitchFamily="34" charset="0"/>
                <a:ea typeface="宋体" panose="02010600030101010101" pitchFamily="2" charset="-122"/>
              </a:rPr>
              <a:t>User connecting </a:t>
            </a:r>
            <a:r>
              <a:rPr lang="zh-CN" altLang="en-US" sz="1305" b="1">
                <a:latin typeface="Arial" panose="020B0604020202020204" pitchFamily="34" charset="0"/>
                <a:ea typeface="宋体" panose="02010600030101010101" pitchFamily="2" charset="-122"/>
              </a:rPr>
              <a:t>PCB</a:t>
            </a:r>
            <a:r>
              <a:rPr lang="en-US" altLang="zh-CN" sz="1305" b="1">
                <a:latin typeface="Arial" panose="020B0604020202020204" pitchFamily="34" charset="0"/>
                <a:ea typeface="宋体" panose="02010600030101010101" pitchFamily="2" charset="-122"/>
              </a:rPr>
              <a:t> (Bluetooth PCB)</a:t>
            </a:r>
            <a:endParaRPr lang="en-US" altLang="zh-CN" sz="1305" b="1">
              <a:latin typeface="Arial" panose="020B0604020202020204" pitchFamily="34" charset="0"/>
              <a:ea typeface="宋体" panose="02010600030101010101" pitchFamily="2" charset="-122"/>
            </a:endParaRPr>
          </a:p>
        </p:txBody>
      </p:sp>
      <p:sp>
        <p:nvSpPr>
          <p:cNvPr id="30" name="自选图形 1011"/>
          <p:cNvSpPr/>
          <p:nvPr>
            <p:custDataLst>
              <p:tags r:id="rId7"/>
            </p:custDataLst>
          </p:nvPr>
        </p:nvSpPr>
        <p:spPr>
          <a:xfrm>
            <a:off x="4422140" y="5240020"/>
            <a:ext cx="1189355" cy="588645"/>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305" b="1">
                <a:latin typeface="Arial" panose="020B0604020202020204" pitchFamily="34" charset="0"/>
                <a:ea typeface="宋体" panose="02010600030101010101" pitchFamily="2" charset="-122"/>
              </a:rPr>
              <a:t>Transfer </a:t>
            </a:r>
            <a:r>
              <a:rPr lang="zh-CN" altLang="zh-CN" sz="1305" b="1">
                <a:latin typeface="Arial" panose="020B0604020202020204" pitchFamily="34" charset="0"/>
                <a:ea typeface="宋体" panose="02010600030101010101" pitchFamily="2" charset="-122"/>
              </a:rPr>
              <a:t>PCB</a:t>
            </a:r>
            <a:endParaRPr lang="zh-CN" altLang="zh-CN" sz="1305" b="1">
              <a:latin typeface="Arial" panose="020B0604020202020204" pitchFamily="34" charset="0"/>
              <a:ea typeface="宋体" panose="02010600030101010101" pitchFamily="2" charset="-122"/>
            </a:endParaRPr>
          </a:p>
        </p:txBody>
      </p:sp>
      <p:sp>
        <p:nvSpPr>
          <p:cNvPr id="8" name="自选图形 1011"/>
          <p:cNvSpPr/>
          <p:nvPr>
            <p:custDataLst>
              <p:tags r:id="rId8"/>
            </p:custDataLst>
          </p:nvPr>
        </p:nvSpPr>
        <p:spPr>
          <a:xfrm>
            <a:off x="9775825" y="3540760"/>
            <a:ext cx="1461770" cy="358140"/>
          </a:xfrm>
          <a:prstGeom prst="wedgeRoundRectCallout">
            <a:avLst>
              <a:gd name="adj1" fmla="val -28167"/>
              <a:gd name="adj2" fmla="val 50000"/>
              <a:gd name="adj3" fmla="val 16667"/>
            </a:avLst>
          </a:prstGeom>
          <a:solidFill>
            <a:schemeClr val="accent1"/>
          </a:solidFill>
          <a:ln w="19050" cap="flat" cmpd="sng">
            <a:solidFill>
              <a:srgbClr val="7F7F7F"/>
            </a:solidFill>
            <a:prstDash val="solid"/>
            <a:miter/>
            <a:headEnd type="none" w="med" len="med"/>
            <a:tailEnd type="none" w="med" len="med"/>
          </a:ln>
        </p:spPr>
        <p:txBody>
          <a:bodyPr wrap="square" anchor="t" anchorCtr="0"/>
          <a:p>
            <a:pPr algn="l"/>
            <a:r>
              <a:rPr lang="en-US" altLang="zh-CN" sz="1305" b="1">
                <a:latin typeface="Arial" panose="020B0604020202020204" pitchFamily="34" charset="0"/>
                <a:ea typeface="宋体" panose="02010600030101010101" pitchFamily="2" charset="-122"/>
              </a:rPr>
              <a:t>Rectifier </a:t>
            </a:r>
            <a:r>
              <a:rPr lang="zh-CN" altLang="en-US" sz="1305" b="1">
                <a:latin typeface="Arial" panose="020B0604020202020204" pitchFamily="34" charset="0"/>
                <a:ea typeface="宋体" panose="02010600030101010101" pitchFamily="2" charset="-122"/>
              </a:rPr>
              <a:t>PCB</a:t>
            </a:r>
            <a:endParaRPr lang="zh-CN" altLang="en-US" sz="1305" b="1">
              <a:latin typeface="Arial" panose="020B0604020202020204" pitchFamily="34" charset="0"/>
              <a:ea typeface="宋体" panose="02010600030101010101" pitchFamily="2" charset="-122"/>
            </a:endParaRPr>
          </a:p>
        </p:txBody>
      </p:sp>
      <p:sp>
        <p:nvSpPr>
          <p:cNvPr id="2" name="文本框 1"/>
          <p:cNvSpPr txBox="1"/>
          <p:nvPr/>
        </p:nvSpPr>
        <p:spPr>
          <a:xfrm>
            <a:off x="5009515" y="125730"/>
            <a:ext cx="4064000" cy="583565"/>
          </a:xfrm>
          <a:prstGeom prst="rect">
            <a:avLst/>
          </a:prstGeom>
          <a:noFill/>
        </p:spPr>
        <p:txBody>
          <a:bodyPr wrap="square" rtlCol="0">
            <a:spAutoFit/>
          </a:bodyPr>
          <a:p>
            <a:pPr algn="l"/>
            <a:r>
              <a:rPr lang="en-US" altLang="zh-CN" sz="3200">
                <a:solidFill>
                  <a:schemeClr val="accent1"/>
                </a:solidFill>
              </a:rPr>
              <a:t>Power BOX</a:t>
            </a:r>
            <a:endParaRPr lang="en-US" altLang="zh-CN" sz="3200">
              <a:solidFill>
                <a:schemeClr val="accent1"/>
              </a:solidFill>
            </a:endParaRPr>
          </a:p>
        </p:txBody>
      </p:sp>
      <p:pic>
        <p:nvPicPr>
          <p:cNvPr id="3" name="图片 2" descr="49dba1fa6d454d20d0aaf4b7f076e630"/>
          <p:cNvPicPr>
            <a:picLocks noChangeAspect="1"/>
          </p:cNvPicPr>
          <p:nvPr>
            <p:custDataLst>
              <p:tags r:id="rId9"/>
            </p:custDataLst>
          </p:nvPr>
        </p:nvPicPr>
        <p:blipFill>
          <a:blip r:embed="rId10"/>
          <a:stretch>
            <a:fillRect/>
          </a:stretch>
        </p:blipFill>
        <p:spPr>
          <a:xfrm>
            <a:off x="2909570" y="888365"/>
            <a:ext cx="6257925" cy="4253865"/>
          </a:xfrm>
          <a:prstGeom prst="rect">
            <a:avLst/>
          </a:prstGeom>
        </p:spPr>
      </p:pic>
      <p:cxnSp>
        <p:nvCxnSpPr>
          <p:cNvPr id="9" name="肘形连接符 8"/>
          <p:cNvCxnSpPr>
            <a:stCxn id="14" idx="3"/>
          </p:cNvCxnSpPr>
          <p:nvPr>
            <p:custDataLst>
              <p:tags r:id="rId11"/>
            </p:custDataLst>
          </p:nvPr>
        </p:nvCxnSpPr>
        <p:spPr>
          <a:xfrm>
            <a:off x="2487295" y="1830705"/>
            <a:ext cx="1997710" cy="83185"/>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肘形连接符 10"/>
          <p:cNvCxnSpPr>
            <a:stCxn id="6" idx="1"/>
          </p:cNvCxnSpPr>
          <p:nvPr>
            <p:custDataLst>
              <p:tags r:id="rId12"/>
            </p:custDataLst>
          </p:nvPr>
        </p:nvCxnSpPr>
        <p:spPr>
          <a:xfrm rot="10800000" flipV="1">
            <a:off x="7752080" y="1791970"/>
            <a:ext cx="2022475" cy="313055"/>
          </a:xfrm>
          <a:prstGeom prst="bentConnector3">
            <a:avLst>
              <a:gd name="adj1" fmla="val 49984"/>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肘形连接符 12"/>
          <p:cNvCxnSpPr>
            <a:stCxn id="23" idx="3"/>
          </p:cNvCxnSpPr>
          <p:nvPr>
            <p:custDataLst>
              <p:tags r:id="rId13"/>
            </p:custDataLst>
          </p:nvPr>
        </p:nvCxnSpPr>
        <p:spPr>
          <a:xfrm>
            <a:off x="2487295" y="3015615"/>
            <a:ext cx="1585595" cy="10160"/>
          </a:xfrm>
          <a:prstGeom prst="bentConnector3">
            <a:avLst>
              <a:gd name="adj1" fmla="val 5002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custDataLst>
              <p:tags r:id="rId14"/>
            </p:custDataLst>
          </p:nvPr>
        </p:nvCxnSpPr>
        <p:spPr>
          <a:xfrm>
            <a:off x="2682875" y="3898265"/>
            <a:ext cx="891540" cy="3175"/>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肘形连接符 15"/>
          <p:cNvCxnSpPr>
            <a:stCxn id="30" idx="0"/>
          </p:cNvCxnSpPr>
          <p:nvPr>
            <p:custDataLst>
              <p:tags r:id="rId15"/>
            </p:custDataLst>
          </p:nvPr>
        </p:nvCxnSpPr>
        <p:spPr>
          <a:xfrm rot="16200000">
            <a:off x="4558665" y="4777740"/>
            <a:ext cx="920115" cy="4445"/>
          </a:xfrm>
          <a:prstGeom prst="bentConnector3">
            <a:avLst>
              <a:gd name="adj1" fmla="val 49965"/>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7"/>
          <p:cNvCxnSpPr>
            <a:stCxn id="8" idx="1"/>
          </p:cNvCxnSpPr>
          <p:nvPr>
            <p:custDataLst>
              <p:tags r:id="rId16"/>
            </p:custDataLst>
          </p:nvPr>
        </p:nvCxnSpPr>
        <p:spPr>
          <a:xfrm rot="10800000">
            <a:off x="6650355" y="3418840"/>
            <a:ext cx="3124835" cy="300990"/>
          </a:xfrm>
          <a:prstGeom prst="bentConnector3">
            <a:avLst>
              <a:gd name="adj1" fmla="val 4999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肘形连接符 18"/>
          <p:cNvCxnSpPr>
            <a:stCxn id="17" idx="1"/>
          </p:cNvCxnSpPr>
          <p:nvPr>
            <p:custDataLst>
              <p:tags r:id="rId17"/>
            </p:custDataLst>
          </p:nvPr>
        </p:nvCxnSpPr>
        <p:spPr>
          <a:xfrm rot="10800000">
            <a:off x="8433435" y="4204970"/>
            <a:ext cx="1341755" cy="245110"/>
          </a:xfrm>
          <a:prstGeom prst="bentConnector3">
            <a:avLst>
              <a:gd name="adj1" fmla="val 4997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肘形连接符 20"/>
          <p:cNvCxnSpPr>
            <a:stCxn id="10" idx="1"/>
          </p:cNvCxnSpPr>
          <p:nvPr>
            <p:custDataLst>
              <p:tags r:id="rId18"/>
            </p:custDataLst>
          </p:nvPr>
        </p:nvCxnSpPr>
        <p:spPr>
          <a:xfrm rot="10800000">
            <a:off x="7771765" y="2853055"/>
            <a:ext cx="2003425" cy="27305"/>
          </a:xfrm>
          <a:prstGeom prst="bentConnector3">
            <a:avLst>
              <a:gd name="adj1" fmla="val 49984"/>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6035" y="91440"/>
            <a:ext cx="3876675" cy="546735"/>
          </a:xfrm>
          <a:prstGeom prst="rect">
            <a:avLst/>
          </a:prstGeom>
        </p:spPr>
        <p:txBody>
          <a:bodyPr vert="horz" lIns="121920" tIns="60960" rIns="121920" bIns="60960" rtlCol="0" anchor="ctr" anchorCtr="0">
            <a:normAutofit fontScale="6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4265" b="1" kern="1200">
                <a:solidFill>
                  <a:schemeClr val="accent1"/>
                </a:solidFill>
                <a:latin typeface="+mj-lt"/>
                <a:ea typeface="+mj-ea"/>
                <a:cs typeface="+mj-cs"/>
              </a:rPr>
              <a:t>8901 Troubleshooting</a:t>
            </a:r>
            <a:endParaRPr lang="en-US" altLang="zh-CN" sz="4265" b="1" kern="1200">
              <a:solidFill>
                <a:schemeClr val="accent1"/>
              </a:solidFill>
              <a:latin typeface="+mj-lt"/>
              <a:ea typeface="+mj-ea"/>
              <a:cs typeface="+mj-cs"/>
            </a:endParaRPr>
          </a:p>
        </p:txBody>
      </p:sp>
      <p:sp>
        <p:nvSpPr>
          <p:cNvPr id="5" name="圆角矩形 4"/>
          <p:cNvSpPr/>
          <p:nvPr/>
        </p:nvSpPr>
        <p:spPr>
          <a:xfrm>
            <a:off x="932180" y="952500"/>
            <a:ext cx="3892973" cy="42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 Tablet cannot control chair</a:t>
            </a:r>
            <a:endParaRPr lang="en-US" altLang="zh-CN" sz="2400">
              <a:solidFill>
                <a:schemeClr val="tx1"/>
              </a:solidFill>
            </a:endParaRPr>
          </a:p>
        </p:txBody>
      </p:sp>
      <p:sp>
        <p:nvSpPr>
          <p:cNvPr id="7" name="圆角矩形 6"/>
          <p:cNvSpPr/>
          <p:nvPr/>
        </p:nvSpPr>
        <p:spPr>
          <a:xfrm>
            <a:off x="934085" y="1455420"/>
            <a:ext cx="2254885"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2. F</a:t>
            </a:r>
            <a:r>
              <a:rPr lang="zh-CN" altLang="en-US" sz="2400">
                <a:solidFill>
                  <a:schemeClr val="tx1"/>
                </a:solidFill>
              </a:rPr>
              <a:t>use</a:t>
            </a:r>
            <a:r>
              <a:rPr lang="en-US" altLang="zh-CN" sz="2400">
                <a:solidFill>
                  <a:schemeClr val="tx1"/>
                </a:solidFill>
              </a:rPr>
              <a:t> burned</a:t>
            </a:r>
            <a:endParaRPr lang="en-US" altLang="zh-CN" sz="2400">
              <a:solidFill>
                <a:schemeClr val="tx1"/>
              </a:solidFill>
            </a:endParaRPr>
          </a:p>
        </p:txBody>
      </p:sp>
      <p:sp>
        <p:nvSpPr>
          <p:cNvPr id="8" name="圆角矩形 7"/>
          <p:cNvSpPr/>
          <p:nvPr/>
        </p:nvSpPr>
        <p:spPr>
          <a:xfrm>
            <a:off x="7126605" y="4046220"/>
            <a:ext cx="4657090"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17. Wireless charging no work</a:t>
            </a:r>
            <a:endParaRPr lang="en-US" altLang="zh-CN" sz="2400">
              <a:solidFill>
                <a:schemeClr val="tx1"/>
              </a:solidFill>
            </a:endParaRPr>
          </a:p>
        </p:txBody>
      </p:sp>
      <p:sp>
        <p:nvSpPr>
          <p:cNvPr id="9" name="圆角矩形 8"/>
          <p:cNvSpPr/>
          <p:nvPr/>
        </p:nvSpPr>
        <p:spPr>
          <a:xfrm>
            <a:off x="934085" y="1972945"/>
            <a:ext cx="4542155"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3. K</a:t>
            </a:r>
            <a:r>
              <a:rPr lang="zh-CN" altLang="en-US" sz="2400">
                <a:solidFill>
                  <a:schemeClr val="tx1"/>
                </a:solidFill>
              </a:rPr>
              <a:t>nead</a:t>
            </a:r>
            <a:r>
              <a:rPr lang="en-US" altLang="zh-CN" sz="2400">
                <a:solidFill>
                  <a:schemeClr val="tx1"/>
                </a:solidFill>
              </a:rPr>
              <a:t> </a:t>
            </a:r>
            <a:r>
              <a:rPr lang="zh-CN" altLang="en-US" sz="2400">
                <a:solidFill>
                  <a:schemeClr val="tx1"/>
                </a:solidFill>
              </a:rPr>
              <a:t>motor</a:t>
            </a:r>
            <a:r>
              <a:rPr lang="en-US" altLang="zh-CN" sz="2400">
                <a:solidFill>
                  <a:schemeClr val="tx1"/>
                </a:solidFill>
              </a:rPr>
              <a:t> don’t work</a:t>
            </a:r>
            <a:endParaRPr lang="en-US" altLang="zh-CN" sz="2400">
              <a:solidFill>
                <a:schemeClr val="tx1"/>
              </a:solidFill>
            </a:endParaRPr>
          </a:p>
        </p:txBody>
      </p:sp>
      <p:sp>
        <p:nvSpPr>
          <p:cNvPr id="10" name="圆角矩形 9"/>
          <p:cNvSpPr/>
          <p:nvPr/>
        </p:nvSpPr>
        <p:spPr>
          <a:xfrm>
            <a:off x="926253" y="2967567"/>
            <a:ext cx="3891280" cy="42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5. Knock </a:t>
            </a:r>
            <a:r>
              <a:rPr lang="zh-CN" altLang="en-US" sz="2400">
                <a:solidFill>
                  <a:schemeClr val="tx1"/>
                </a:solidFill>
              </a:rPr>
              <a:t>motor</a:t>
            </a:r>
            <a:r>
              <a:rPr lang="en-US" altLang="zh-CN" sz="2400">
                <a:solidFill>
                  <a:schemeClr val="tx1"/>
                </a:solidFill>
              </a:rPr>
              <a:t> </a:t>
            </a:r>
            <a:r>
              <a:rPr lang="zh-CN" altLang="en-US" sz="2400">
                <a:solidFill>
                  <a:schemeClr val="tx1"/>
                </a:solidFill>
              </a:rPr>
              <a:t>don't work</a:t>
            </a:r>
            <a:endParaRPr lang="zh-CN" altLang="en-US" sz="2400">
              <a:solidFill>
                <a:schemeClr val="tx1"/>
              </a:solidFill>
            </a:endParaRPr>
          </a:p>
        </p:txBody>
      </p:sp>
      <p:sp>
        <p:nvSpPr>
          <p:cNvPr id="11" name="圆角矩形 10"/>
          <p:cNvSpPr/>
          <p:nvPr/>
        </p:nvSpPr>
        <p:spPr>
          <a:xfrm>
            <a:off x="933873" y="3478107"/>
            <a:ext cx="3891280" cy="42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6. W</a:t>
            </a:r>
            <a:r>
              <a:rPr lang="zh-CN" altLang="en-US" sz="2400">
                <a:solidFill>
                  <a:schemeClr val="tx1"/>
                </a:solidFill>
              </a:rPr>
              <a:t>alk</a:t>
            </a:r>
            <a:r>
              <a:rPr lang="en-US" altLang="zh-CN" sz="2400">
                <a:solidFill>
                  <a:schemeClr val="tx1"/>
                </a:solidFill>
              </a:rPr>
              <a:t> </a:t>
            </a:r>
            <a:r>
              <a:rPr lang="zh-CN" altLang="en-US" sz="2400">
                <a:solidFill>
                  <a:schemeClr val="tx1"/>
                </a:solidFill>
              </a:rPr>
              <a:t>motor</a:t>
            </a:r>
            <a:r>
              <a:rPr lang="en-US" altLang="zh-CN" sz="2400">
                <a:solidFill>
                  <a:schemeClr val="tx1"/>
                </a:solidFill>
              </a:rPr>
              <a:t> </a:t>
            </a:r>
            <a:r>
              <a:rPr lang="zh-CN" altLang="en-US" sz="2400">
                <a:solidFill>
                  <a:schemeClr val="tx1"/>
                </a:solidFill>
              </a:rPr>
              <a:t>don't work</a:t>
            </a:r>
            <a:endParaRPr lang="zh-CN" altLang="en-US" sz="2400">
              <a:solidFill>
                <a:schemeClr val="tx1"/>
              </a:solidFill>
            </a:endParaRPr>
          </a:p>
        </p:txBody>
      </p:sp>
      <p:sp>
        <p:nvSpPr>
          <p:cNvPr id="12" name="圆角矩形 11"/>
          <p:cNvSpPr/>
          <p:nvPr/>
        </p:nvSpPr>
        <p:spPr>
          <a:xfrm>
            <a:off x="926253" y="3984413"/>
            <a:ext cx="3891280" cy="42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7. 3D </a:t>
            </a:r>
            <a:r>
              <a:rPr lang="zh-CN" altLang="en-US" sz="2400">
                <a:solidFill>
                  <a:schemeClr val="tx1"/>
                </a:solidFill>
              </a:rPr>
              <a:t>radial</a:t>
            </a:r>
            <a:r>
              <a:rPr lang="en-US" altLang="zh-CN" sz="2400">
                <a:solidFill>
                  <a:schemeClr val="tx1"/>
                </a:solidFill>
              </a:rPr>
              <a:t> </a:t>
            </a:r>
            <a:r>
              <a:rPr lang="zh-CN" altLang="en-US" sz="2400">
                <a:solidFill>
                  <a:schemeClr val="tx1"/>
                </a:solidFill>
              </a:rPr>
              <a:t>motor</a:t>
            </a:r>
            <a:r>
              <a:rPr lang="en-US" altLang="zh-CN" sz="2400">
                <a:solidFill>
                  <a:schemeClr val="tx1"/>
                </a:solidFill>
              </a:rPr>
              <a:t> </a:t>
            </a:r>
            <a:r>
              <a:rPr lang="zh-CN" altLang="en-US" sz="2400">
                <a:solidFill>
                  <a:schemeClr val="tx1"/>
                </a:solidFill>
              </a:rPr>
              <a:t>don't work</a:t>
            </a:r>
            <a:endParaRPr lang="zh-CN" altLang="en-US" sz="2400">
              <a:solidFill>
                <a:schemeClr val="tx1"/>
              </a:solidFill>
            </a:endParaRPr>
          </a:p>
        </p:txBody>
      </p:sp>
      <p:sp>
        <p:nvSpPr>
          <p:cNvPr id="24" name="圆角矩形 23"/>
          <p:cNvSpPr/>
          <p:nvPr/>
        </p:nvSpPr>
        <p:spPr>
          <a:xfrm>
            <a:off x="926465" y="4478655"/>
            <a:ext cx="4207510"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8. </a:t>
            </a:r>
            <a:r>
              <a:rPr lang="zh-CN" altLang="en-US" sz="2400">
                <a:solidFill>
                  <a:schemeClr val="tx1"/>
                </a:solidFill>
              </a:rPr>
              <a:t>Legrest</a:t>
            </a:r>
            <a:r>
              <a:rPr lang="en-US" altLang="zh-CN" sz="2400">
                <a:solidFill>
                  <a:schemeClr val="tx1"/>
                </a:solidFill>
              </a:rPr>
              <a:t> </a:t>
            </a:r>
            <a:r>
              <a:rPr lang="zh-CN" altLang="en-US" sz="2400">
                <a:solidFill>
                  <a:schemeClr val="tx1"/>
                </a:solidFill>
              </a:rPr>
              <a:t>actuator</a:t>
            </a:r>
            <a:r>
              <a:rPr lang="en-US" altLang="zh-CN" sz="2400">
                <a:solidFill>
                  <a:schemeClr val="tx1"/>
                </a:solidFill>
              </a:rPr>
              <a:t> </a:t>
            </a:r>
            <a:r>
              <a:rPr lang="zh-CN" altLang="en-US" sz="2400">
                <a:solidFill>
                  <a:schemeClr val="tx1"/>
                </a:solidFill>
              </a:rPr>
              <a:t>don't work</a:t>
            </a:r>
            <a:endParaRPr lang="zh-CN" altLang="en-US" sz="2400">
              <a:solidFill>
                <a:schemeClr val="tx1"/>
              </a:solidFill>
            </a:endParaRPr>
          </a:p>
        </p:txBody>
      </p:sp>
      <p:sp>
        <p:nvSpPr>
          <p:cNvPr id="27" name="圆角矩形 26"/>
          <p:cNvSpPr/>
          <p:nvPr/>
        </p:nvSpPr>
        <p:spPr>
          <a:xfrm>
            <a:off x="926465" y="4973955"/>
            <a:ext cx="4549775"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9. </a:t>
            </a:r>
            <a:r>
              <a:rPr lang="zh-CN" altLang="en-US" sz="2400">
                <a:solidFill>
                  <a:schemeClr val="tx1"/>
                </a:solidFill>
              </a:rPr>
              <a:t>Forward</a:t>
            </a:r>
            <a:r>
              <a:rPr lang="en-US" altLang="zh-CN" sz="2400">
                <a:solidFill>
                  <a:schemeClr val="tx1"/>
                </a:solidFill>
              </a:rPr>
              <a:t> </a:t>
            </a:r>
            <a:r>
              <a:rPr lang="zh-CN" altLang="en-US" sz="2400">
                <a:solidFill>
                  <a:schemeClr val="tx1"/>
                </a:solidFill>
              </a:rPr>
              <a:t>actuator</a:t>
            </a:r>
            <a:r>
              <a:rPr lang="en-US" altLang="zh-CN" sz="2400">
                <a:solidFill>
                  <a:schemeClr val="tx1"/>
                </a:solidFill>
              </a:rPr>
              <a:t> </a:t>
            </a:r>
            <a:r>
              <a:rPr lang="zh-CN" altLang="en-US" sz="2400">
                <a:solidFill>
                  <a:schemeClr val="tx1"/>
                </a:solidFill>
              </a:rPr>
              <a:t>don't work</a:t>
            </a:r>
            <a:endParaRPr lang="zh-CN" altLang="en-US" sz="2400">
              <a:solidFill>
                <a:schemeClr val="tx1"/>
              </a:solidFill>
            </a:endParaRPr>
          </a:p>
        </p:txBody>
      </p:sp>
      <p:sp>
        <p:nvSpPr>
          <p:cNvPr id="28" name="圆角矩形 27"/>
          <p:cNvSpPr/>
          <p:nvPr/>
        </p:nvSpPr>
        <p:spPr>
          <a:xfrm>
            <a:off x="926465" y="5464175"/>
            <a:ext cx="4476115"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10. </a:t>
            </a:r>
            <a:r>
              <a:rPr lang="zh-CN" altLang="en-US" sz="2400">
                <a:solidFill>
                  <a:schemeClr val="tx1"/>
                </a:solidFill>
              </a:rPr>
              <a:t>Backrest</a:t>
            </a:r>
            <a:r>
              <a:rPr lang="en-US" altLang="zh-CN" sz="2400">
                <a:solidFill>
                  <a:schemeClr val="tx1"/>
                </a:solidFill>
              </a:rPr>
              <a:t> </a:t>
            </a:r>
            <a:r>
              <a:rPr lang="zh-CN" altLang="en-US" sz="2400">
                <a:solidFill>
                  <a:schemeClr val="tx1"/>
                </a:solidFill>
              </a:rPr>
              <a:t>actuator</a:t>
            </a:r>
            <a:r>
              <a:rPr lang="en-US" altLang="zh-CN" sz="2400">
                <a:solidFill>
                  <a:schemeClr val="tx1"/>
                </a:solidFill>
              </a:rPr>
              <a:t> </a:t>
            </a:r>
            <a:r>
              <a:rPr lang="zh-CN" altLang="en-US" sz="2400">
                <a:solidFill>
                  <a:schemeClr val="tx1"/>
                </a:solidFill>
              </a:rPr>
              <a:t>don't work</a:t>
            </a:r>
            <a:endParaRPr lang="zh-CN" altLang="en-US" sz="2400">
              <a:solidFill>
                <a:schemeClr val="tx1"/>
              </a:solidFill>
            </a:endParaRPr>
          </a:p>
        </p:txBody>
      </p:sp>
      <p:sp>
        <p:nvSpPr>
          <p:cNvPr id="29" name="圆角矩形 28"/>
          <p:cNvSpPr/>
          <p:nvPr/>
        </p:nvSpPr>
        <p:spPr>
          <a:xfrm>
            <a:off x="7126393" y="3507528"/>
            <a:ext cx="3890433" cy="42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16. </a:t>
            </a:r>
            <a:r>
              <a:rPr lang="zh-CN" altLang="en-US" sz="2400">
                <a:solidFill>
                  <a:schemeClr val="tx1"/>
                </a:solidFill>
              </a:rPr>
              <a:t>keyboard PCB don't work</a:t>
            </a:r>
            <a:endParaRPr lang="zh-CN" altLang="en-US" sz="2400">
              <a:solidFill>
                <a:schemeClr val="tx1"/>
              </a:solidFill>
            </a:endParaRPr>
          </a:p>
        </p:txBody>
      </p:sp>
      <p:sp>
        <p:nvSpPr>
          <p:cNvPr id="33" name="圆角矩形 32"/>
          <p:cNvSpPr/>
          <p:nvPr/>
        </p:nvSpPr>
        <p:spPr>
          <a:xfrm>
            <a:off x="7101205" y="1965960"/>
            <a:ext cx="4829810"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13. Low </a:t>
            </a:r>
            <a:r>
              <a:rPr lang="zh-CN" altLang="en-US" sz="2400">
                <a:solidFill>
                  <a:schemeClr val="tx1"/>
                </a:solidFill>
              </a:rPr>
              <a:t>Legrest</a:t>
            </a:r>
            <a:r>
              <a:rPr lang="en-US" altLang="zh-CN" sz="2400">
                <a:solidFill>
                  <a:schemeClr val="tx1"/>
                </a:solidFill>
              </a:rPr>
              <a:t> </a:t>
            </a:r>
            <a:r>
              <a:rPr lang="zh-CN" altLang="en-US" sz="2400">
                <a:solidFill>
                  <a:schemeClr val="tx1"/>
                </a:solidFill>
              </a:rPr>
              <a:t>don't </a:t>
            </a:r>
            <a:r>
              <a:rPr lang="zh-CN" altLang="en-US" sz="2400">
                <a:solidFill>
                  <a:schemeClr val="tx1"/>
                </a:solidFill>
                <a:sym typeface="+mn-ea"/>
              </a:rPr>
              <a:t>extend</a:t>
            </a:r>
            <a:endParaRPr lang="en-US" altLang="zh-CN" sz="2400">
              <a:solidFill>
                <a:schemeClr val="tx1"/>
              </a:solidFill>
            </a:endParaRPr>
          </a:p>
        </p:txBody>
      </p:sp>
      <p:sp>
        <p:nvSpPr>
          <p:cNvPr id="34" name="圆角矩形 33"/>
          <p:cNvSpPr/>
          <p:nvPr/>
        </p:nvSpPr>
        <p:spPr>
          <a:xfrm>
            <a:off x="7100993" y="2477982"/>
            <a:ext cx="3891280" cy="42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14. </a:t>
            </a:r>
            <a:r>
              <a:rPr lang="zh-CN" altLang="en-US" sz="2400">
                <a:solidFill>
                  <a:schemeClr val="tx1"/>
                </a:solidFill>
              </a:rPr>
              <a:t>Legrest</a:t>
            </a:r>
            <a:r>
              <a:rPr lang="en-US" altLang="zh-CN" sz="2400">
                <a:solidFill>
                  <a:schemeClr val="tx1"/>
                </a:solidFill>
              </a:rPr>
              <a:t> roller </a:t>
            </a:r>
            <a:r>
              <a:rPr lang="zh-CN" altLang="en-US" sz="2400">
                <a:solidFill>
                  <a:schemeClr val="tx1"/>
                </a:solidFill>
              </a:rPr>
              <a:t>don't work</a:t>
            </a:r>
            <a:endParaRPr lang="zh-CN" altLang="en-US" sz="2400">
              <a:solidFill>
                <a:schemeClr val="tx1"/>
              </a:solidFill>
            </a:endParaRPr>
          </a:p>
        </p:txBody>
      </p:sp>
      <p:sp>
        <p:nvSpPr>
          <p:cNvPr id="36" name="圆角矩形 35"/>
          <p:cNvSpPr/>
          <p:nvPr/>
        </p:nvSpPr>
        <p:spPr>
          <a:xfrm>
            <a:off x="7101205" y="944880"/>
            <a:ext cx="4829810"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11. </a:t>
            </a:r>
            <a:r>
              <a:rPr lang="zh-CN" altLang="en-US" sz="2400">
                <a:solidFill>
                  <a:schemeClr val="tx1"/>
                </a:solidFill>
              </a:rPr>
              <a:t>Zero gravity</a:t>
            </a:r>
            <a:r>
              <a:rPr lang="en-US" altLang="zh-CN" sz="2400">
                <a:solidFill>
                  <a:schemeClr val="tx1"/>
                </a:solidFill>
              </a:rPr>
              <a:t> </a:t>
            </a:r>
            <a:r>
              <a:rPr lang="zh-CN" altLang="en-US" sz="2400">
                <a:solidFill>
                  <a:schemeClr val="tx1"/>
                </a:solidFill>
              </a:rPr>
              <a:t>actuator</a:t>
            </a:r>
            <a:r>
              <a:rPr lang="en-US" altLang="zh-CN" sz="2400">
                <a:solidFill>
                  <a:schemeClr val="tx1"/>
                </a:solidFill>
              </a:rPr>
              <a:t> </a:t>
            </a:r>
            <a:r>
              <a:rPr lang="zh-CN" altLang="en-US" sz="2400">
                <a:solidFill>
                  <a:schemeClr val="tx1"/>
                </a:solidFill>
              </a:rPr>
              <a:t>don't work</a:t>
            </a:r>
            <a:endParaRPr lang="zh-CN" altLang="en-US" sz="2400">
              <a:solidFill>
                <a:schemeClr val="tx1"/>
              </a:solidFill>
            </a:endParaRPr>
          </a:p>
        </p:txBody>
      </p:sp>
      <p:sp>
        <p:nvSpPr>
          <p:cNvPr id="37" name="圆角矩形 36"/>
          <p:cNvSpPr/>
          <p:nvPr/>
        </p:nvSpPr>
        <p:spPr>
          <a:xfrm>
            <a:off x="7126393" y="2996142"/>
            <a:ext cx="3898900" cy="42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135">
                <a:solidFill>
                  <a:schemeClr val="tx1"/>
                </a:solidFill>
              </a:rPr>
              <a:t>15. Aigbag don’t work</a:t>
            </a:r>
            <a:endParaRPr lang="zh-CN" altLang="en-US" sz="2135">
              <a:solidFill>
                <a:schemeClr val="tx1"/>
              </a:solidFill>
            </a:endParaRPr>
          </a:p>
        </p:txBody>
      </p:sp>
      <p:sp>
        <p:nvSpPr>
          <p:cNvPr id="2" name="圆角矩形 1"/>
          <p:cNvSpPr/>
          <p:nvPr/>
        </p:nvSpPr>
        <p:spPr>
          <a:xfrm>
            <a:off x="7097395" y="5084233"/>
            <a:ext cx="3898053" cy="42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19. Keep body scanning</a:t>
            </a:r>
            <a:endParaRPr lang="en-US" altLang="zh-CN" sz="2400">
              <a:solidFill>
                <a:schemeClr val="tx1"/>
              </a:solidFill>
            </a:endParaRPr>
          </a:p>
        </p:txBody>
      </p:sp>
      <p:sp>
        <p:nvSpPr>
          <p:cNvPr id="3" name="圆角矩形 2"/>
          <p:cNvSpPr/>
          <p:nvPr/>
        </p:nvSpPr>
        <p:spPr>
          <a:xfrm>
            <a:off x="7105015" y="1455420"/>
            <a:ext cx="4888230"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12. </a:t>
            </a:r>
            <a:r>
              <a:rPr lang="zh-CN" altLang="en-US" sz="2400">
                <a:solidFill>
                  <a:schemeClr val="tx1"/>
                </a:solidFill>
              </a:rPr>
              <a:t>Legrest</a:t>
            </a:r>
            <a:r>
              <a:rPr lang="en-US" altLang="zh-CN" sz="2400">
                <a:solidFill>
                  <a:schemeClr val="tx1"/>
                </a:solidFill>
              </a:rPr>
              <a:t> </a:t>
            </a:r>
            <a:r>
              <a:rPr lang="zh-CN" altLang="en-US" sz="2400">
                <a:solidFill>
                  <a:schemeClr val="tx1"/>
                </a:solidFill>
              </a:rPr>
              <a:t>rubbing</a:t>
            </a:r>
            <a:r>
              <a:rPr lang="en-US" altLang="zh-CN" sz="2400">
                <a:solidFill>
                  <a:schemeClr val="tx1"/>
                </a:solidFill>
              </a:rPr>
              <a:t> </a:t>
            </a:r>
            <a:r>
              <a:rPr lang="zh-CN" altLang="en-US" sz="2400">
                <a:solidFill>
                  <a:schemeClr val="tx1"/>
                </a:solidFill>
              </a:rPr>
              <a:t>don't work</a:t>
            </a:r>
            <a:endParaRPr lang="en-US" altLang="zh-CN" sz="2400">
              <a:solidFill>
                <a:schemeClr val="tx1"/>
              </a:solidFill>
            </a:endParaRPr>
          </a:p>
        </p:txBody>
      </p:sp>
      <p:sp>
        <p:nvSpPr>
          <p:cNvPr id="6" name="圆角矩形 5"/>
          <p:cNvSpPr/>
          <p:nvPr/>
        </p:nvSpPr>
        <p:spPr>
          <a:xfrm>
            <a:off x="7105015" y="4584912"/>
            <a:ext cx="3898053" cy="4250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18. Failed on body scan</a:t>
            </a:r>
            <a:endParaRPr lang="en-US" altLang="zh-CN" sz="2400">
              <a:solidFill>
                <a:schemeClr val="tx1"/>
              </a:solidFill>
            </a:endParaRPr>
          </a:p>
        </p:txBody>
      </p:sp>
      <p:sp>
        <p:nvSpPr>
          <p:cNvPr id="14" name="圆角矩形 13"/>
          <p:cNvSpPr/>
          <p:nvPr/>
        </p:nvSpPr>
        <p:spPr>
          <a:xfrm>
            <a:off x="934085" y="2474595"/>
            <a:ext cx="4542155" cy="424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rPr>
              <a:t>4. </a:t>
            </a:r>
            <a:r>
              <a:rPr lang="zh-CN" altLang="zh-CN" sz="2400">
                <a:solidFill>
                  <a:schemeClr val="tx1"/>
                </a:solidFill>
              </a:rPr>
              <a:t>Mechanism</a:t>
            </a:r>
            <a:r>
              <a:rPr lang="en-US" altLang="zh-CN" sz="2400">
                <a:solidFill>
                  <a:schemeClr val="tx1"/>
                </a:solidFill>
              </a:rPr>
              <a:t> no </a:t>
            </a:r>
            <a:r>
              <a:rPr lang="zh-CN" altLang="zh-CN" sz="2400">
                <a:solidFill>
                  <a:schemeClr val="tx1"/>
                </a:solidFill>
              </a:rPr>
              <a:t>Width</a:t>
            </a:r>
            <a:r>
              <a:rPr lang="en-US" altLang="zh-CN" sz="2400">
                <a:solidFill>
                  <a:schemeClr val="tx1"/>
                </a:solidFill>
              </a:rPr>
              <a:t> change</a:t>
            </a:r>
            <a:endParaRPr lang="en-US" altLang="zh-CN" sz="240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3305175" y="177165"/>
            <a:ext cx="6055360"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bg1"/>
                </a:solidFill>
                <a:latin typeface="+mj-lt"/>
                <a:ea typeface="+mj-ea"/>
                <a:cs typeface="+mj-cs"/>
              </a:rPr>
              <a:t>1. </a:t>
            </a:r>
            <a:r>
              <a:rPr lang="en-US" altLang="zh-CN" sz="3200">
                <a:solidFill>
                  <a:schemeClr val="bg1"/>
                </a:solidFill>
                <a:sym typeface="+mn-ea"/>
              </a:rPr>
              <a:t>Tablet cannot control chair</a:t>
            </a:r>
            <a:endParaRPr lang="en-US" altLang="zh-CN" sz="3200" b="1" kern="1200">
              <a:solidFill>
                <a:schemeClr val="bg1"/>
              </a:solidFill>
              <a:latin typeface="+mj-lt"/>
              <a:ea typeface="+mj-ea"/>
              <a:cs typeface="+mj-cs"/>
              <a:sym typeface="+mn-ea"/>
            </a:endParaRPr>
          </a:p>
        </p:txBody>
      </p:sp>
      <p:sp>
        <p:nvSpPr>
          <p:cNvPr id="9" name="圆角矩形 8"/>
          <p:cNvSpPr/>
          <p:nvPr/>
        </p:nvSpPr>
        <p:spPr>
          <a:xfrm>
            <a:off x="2787982" y="2851250"/>
            <a:ext cx="1003399" cy="745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Remote tablet</a:t>
            </a:r>
            <a:endParaRPr lang="en-US" altLang="zh-CN" sz="1335">
              <a:solidFill>
                <a:schemeClr val="tx1"/>
              </a:solidFill>
            </a:endParaRPr>
          </a:p>
        </p:txBody>
      </p:sp>
      <p:cxnSp>
        <p:nvCxnSpPr>
          <p:cNvPr id="66" name="肘形连接符 65"/>
          <p:cNvCxnSpPr>
            <a:endCxn id="17" idx="0"/>
          </p:cNvCxnSpPr>
          <p:nvPr/>
        </p:nvCxnSpPr>
        <p:spPr>
          <a:xfrm rot="5400000">
            <a:off x="4477355" y="3734496"/>
            <a:ext cx="818398" cy="4536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肘形连接符 2"/>
          <p:cNvCxnSpPr>
            <a:endCxn id="15" idx="2"/>
          </p:cNvCxnSpPr>
          <p:nvPr/>
        </p:nvCxnSpPr>
        <p:spPr>
          <a:xfrm rot="16200000" flipV="1">
            <a:off x="2764578" y="2126557"/>
            <a:ext cx="743143" cy="64175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圆角矩形 1"/>
          <p:cNvSpPr/>
          <p:nvPr/>
        </p:nvSpPr>
        <p:spPr>
          <a:xfrm>
            <a:off x="4585740" y="2818848"/>
            <a:ext cx="1051479" cy="745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 BT board </a:t>
            </a:r>
            <a:endParaRPr lang="zh-CN" altLang="en-US" sz="1335">
              <a:solidFill>
                <a:schemeClr val="tx1"/>
              </a:solidFill>
            </a:endParaRPr>
          </a:p>
        </p:txBody>
      </p:sp>
      <p:sp>
        <p:nvSpPr>
          <p:cNvPr id="5" name="圆角矩形 4"/>
          <p:cNvSpPr/>
          <p:nvPr/>
        </p:nvSpPr>
        <p:spPr>
          <a:xfrm>
            <a:off x="6368863" y="2818848"/>
            <a:ext cx="813172" cy="745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main PCB</a:t>
            </a:r>
            <a:endParaRPr lang="zh-CN" altLang="en-US" sz="1335">
              <a:solidFill>
                <a:schemeClr val="tx1"/>
              </a:solidFill>
            </a:endParaRPr>
          </a:p>
        </p:txBody>
      </p:sp>
      <p:sp>
        <p:nvSpPr>
          <p:cNvPr id="6" name="圆角矩形 5"/>
          <p:cNvSpPr/>
          <p:nvPr/>
        </p:nvSpPr>
        <p:spPr>
          <a:xfrm>
            <a:off x="7904273" y="2818848"/>
            <a:ext cx="1492556" cy="745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main PCB</a:t>
            </a:r>
            <a:r>
              <a:rPr lang="en-US" altLang="zh-CN" sz="1335">
                <a:solidFill>
                  <a:schemeClr val="tx1"/>
                </a:solidFill>
              </a:rPr>
              <a:t> </a:t>
            </a:r>
            <a:r>
              <a:rPr lang="zh-CN" altLang="en-US" sz="1335">
                <a:solidFill>
                  <a:schemeClr val="tx1"/>
                </a:solidFill>
              </a:rPr>
              <a:t>Comm</a:t>
            </a:r>
            <a:r>
              <a:rPr lang="en-US" altLang="zh-CN" sz="1335">
                <a:solidFill>
                  <a:schemeClr val="tx1"/>
                </a:solidFill>
              </a:rPr>
              <a:t> wire to BT board</a:t>
            </a:r>
            <a:endParaRPr lang="en-US" altLang="zh-CN" sz="1335">
              <a:solidFill>
                <a:schemeClr val="tx1"/>
              </a:solidFill>
            </a:endParaRPr>
          </a:p>
        </p:txBody>
      </p:sp>
      <p:cxnSp>
        <p:nvCxnSpPr>
          <p:cNvPr id="12" name="直接箭头连接符 11"/>
          <p:cNvCxnSpPr/>
          <p:nvPr/>
        </p:nvCxnSpPr>
        <p:spPr>
          <a:xfrm>
            <a:off x="5768914" y="3197214"/>
            <a:ext cx="468253" cy="11497"/>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cxnSp>
        <p:nvCxnSpPr>
          <p:cNvPr id="13" name="直接箭头连接符 12"/>
          <p:cNvCxnSpPr/>
          <p:nvPr/>
        </p:nvCxnSpPr>
        <p:spPr>
          <a:xfrm>
            <a:off x="3954434" y="3174219"/>
            <a:ext cx="468253" cy="11497"/>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cxnSp>
        <p:nvCxnSpPr>
          <p:cNvPr id="14" name="直接箭头连接符 13"/>
          <p:cNvCxnSpPr/>
          <p:nvPr/>
        </p:nvCxnSpPr>
        <p:spPr>
          <a:xfrm>
            <a:off x="7308505" y="3185716"/>
            <a:ext cx="468253" cy="11497"/>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sp>
        <p:nvSpPr>
          <p:cNvPr id="15" name="圆角矩形 14"/>
          <p:cNvSpPr/>
          <p:nvPr/>
        </p:nvSpPr>
        <p:spPr>
          <a:xfrm>
            <a:off x="1836843" y="991825"/>
            <a:ext cx="1955583" cy="108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 Check if the chair can be powered on by remote; Check if tablet work itself; </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16" name="圆角矩形 15"/>
          <p:cNvSpPr/>
          <p:nvPr/>
        </p:nvSpPr>
        <p:spPr>
          <a:xfrm>
            <a:off x="7904273" y="4370981"/>
            <a:ext cx="1955583" cy="108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4. Check the communication with a multi-meter.</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17" name="圆角矩形 16"/>
          <p:cNvSpPr/>
          <p:nvPr/>
        </p:nvSpPr>
        <p:spPr>
          <a:xfrm>
            <a:off x="3681635" y="4370981"/>
            <a:ext cx="1955583" cy="108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2. Check if cell phone can connect to chair via Bluetooth. If not, replace the BT board.</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18" name="圆角矩形 17"/>
          <p:cNvSpPr/>
          <p:nvPr/>
        </p:nvSpPr>
        <p:spPr>
          <a:xfrm>
            <a:off x="6237167" y="991825"/>
            <a:ext cx="2385163" cy="108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 If cell phone can connect with chair, check the communicaition wire between main PCB and BT board.</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19" name="肘形连接符 18"/>
          <p:cNvCxnSpPr>
            <a:stCxn id="5" idx="0"/>
          </p:cNvCxnSpPr>
          <p:nvPr/>
        </p:nvCxnSpPr>
        <p:spPr>
          <a:xfrm rot="16200000">
            <a:off x="6744093" y="2106017"/>
            <a:ext cx="743143" cy="681476"/>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连接符 19"/>
          <p:cNvCxnSpPr/>
          <p:nvPr/>
        </p:nvCxnSpPr>
        <p:spPr>
          <a:xfrm rot="5400000" flipV="1">
            <a:off x="8322356" y="3894366"/>
            <a:ext cx="806901" cy="145284"/>
          </a:xfrm>
          <a:prstGeom prst="bentConnector3">
            <a:avLst>
              <a:gd name="adj1" fmla="val 500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肘形连接符 7"/>
          <p:cNvCxnSpPr>
            <a:endCxn id="9" idx="1"/>
          </p:cNvCxnSpPr>
          <p:nvPr/>
        </p:nvCxnSpPr>
        <p:spPr>
          <a:xfrm>
            <a:off x="2241128" y="3219029"/>
            <a:ext cx="547148" cy="4770"/>
          </a:xfrm>
          <a:prstGeom prst="bentConnector3">
            <a:avLst>
              <a:gd name="adj1" fmla="val 5006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图片 9" descr="f52ae323-7119-417d-939c-8a45e3b54c9d"/>
          <p:cNvPicPr>
            <a:picLocks noChangeAspect="1"/>
          </p:cNvPicPr>
          <p:nvPr/>
        </p:nvPicPr>
        <p:blipFill>
          <a:blip r:embed="rId1"/>
          <a:srcRect l="5793" t="30217" r="4065" b="31707"/>
          <a:stretch>
            <a:fillRect/>
          </a:stretch>
        </p:blipFill>
        <p:spPr>
          <a:xfrm>
            <a:off x="4184380" y="1476801"/>
            <a:ext cx="1854199" cy="587407"/>
          </a:xfrm>
          <a:prstGeom prst="rect">
            <a:avLst/>
          </a:prstGeom>
        </p:spPr>
      </p:pic>
      <p:cxnSp>
        <p:nvCxnSpPr>
          <p:cNvPr id="11" name="肘形连接符 10"/>
          <p:cNvCxnSpPr/>
          <p:nvPr/>
        </p:nvCxnSpPr>
        <p:spPr>
          <a:xfrm rot="16200000">
            <a:off x="4855403" y="2310877"/>
            <a:ext cx="754639" cy="238307"/>
          </a:xfrm>
          <a:prstGeom prst="bentConnector3">
            <a:avLst>
              <a:gd name="adj1" fmla="val 4986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图片 20" descr="3b978989-069b-41bc-a780-13eaa8c40757"/>
          <p:cNvPicPr>
            <a:picLocks noChangeAspect="1"/>
          </p:cNvPicPr>
          <p:nvPr/>
        </p:nvPicPr>
        <p:blipFill>
          <a:blip r:embed="rId2"/>
          <a:srcRect l="5502" t="10982" r="5141" b="10541"/>
          <a:stretch>
            <a:fillRect/>
          </a:stretch>
        </p:blipFill>
        <p:spPr>
          <a:xfrm>
            <a:off x="6038577" y="4370981"/>
            <a:ext cx="1545862" cy="1018032"/>
          </a:xfrm>
          <a:prstGeom prst="rect">
            <a:avLst/>
          </a:prstGeom>
        </p:spPr>
      </p:pic>
      <p:cxnSp>
        <p:nvCxnSpPr>
          <p:cNvPr id="22" name="肘形连接符 21"/>
          <p:cNvCxnSpPr/>
          <p:nvPr/>
        </p:nvCxnSpPr>
        <p:spPr>
          <a:xfrm rot="5400000" flipV="1">
            <a:off x="6444118" y="3894366"/>
            <a:ext cx="806901" cy="145284"/>
          </a:xfrm>
          <a:prstGeom prst="bentConnector3">
            <a:avLst>
              <a:gd name="adj1" fmla="val 500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838450" y="91440"/>
            <a:ext cx="5412105"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altLang="zh-CN" sz="3200" b="1" kern="1200">
                <a:solidFill>
                  <a:schemeClr val="bg1"/>
                </a:solidFill>
                <a:latin typeface="+mj-lt"/>
                <a:ea typeface="+mj-ea"/>
                <a:cs typeface="+mj-cs"/>
              </a:rPr>
              <a:t>2. </a:t>
            </a:r>
            <a:r>
              <a:rPr lang="en-US" altLang="zh-CN" sz="3200">
                <a:solidFill>
                  <a:schemeClr val="bg1"/>
                </a:solidFill>
                <a:sym typeface="+mn-ea"/>
              </a:rPr>
              <a:t>F</a:t>
            </a:r>
            <a:r>
              <a:rPr lang="zh-CN" altLang="en-US" sz="3200">
                <a:solidFill>
                  <a:schemeClr val="bg1"/>
                </a:solidFill>
                <a:sym typeface="+mn-ea"/>
              </a:rPr>
              <a:t>use</a:t>
            </a:r>
            <a:r>
              <a:rPr lang="en-US" altLang="zh-CN" sz="3200">
                <a:solidFill>
                  <a:schemeClr val="bg1"/>
                </a:solidFill>
                <a:sym typeface="+mn-ea"/>
              </a:rPr>
              <a:t> burned</a:t>
            </a:r>
            <a:endParaRPr lang="en-US" altLang="zh-CN" sz="3200" b="1" kern="1200">
              <a:solidFill>
                <a:schemeClr val="bg1"/>
              </a:solidFill>
              <a:latin typeface="+mj-lt"/>
              <a:ea typeface="+mj-ea"/>
              <a:cs typeface="+mj-cs"/>
              <a:sym typeface="+mn-ea"/>
            </a:endParaRPr>
          </a:p>
        </p:txBody>
      </p:sp>
      <p:sp>
        <p:nvSpPr>
          <p:cNvPr id="9" name="圆角矩形 8"/>
          <p:cNvSpPr/>
          <p:nvPr/>
        </p:nvSpPr>
        <p:spPr>
          <a:xfrm>
            <a:off x="555413" y="3312160"/>
            <a:ext cx="1303867" cy="385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F</a:t>
            </a:r>
            <a:r>
              <a:rPr lang="zh-CN" altLang="en-US" sz="1335">
                <a:solidFill>
                  <a:schemeClr val="tx1"/>
                </a:solidFill>
                <a:sym typeface="+mn-ea"/>
              </a:rPr>
              <a:t>use</a:t>
            </a:r>
            <a:endParaRPr lang="en-US" altLang="zh-CN" sz="1335">
              <a:solidFill>
                <a:schemeClr val="tx1"/>
              </a:solidFill>
              <a:sym typeface="+mn-ea"/>
            </a:endParaRPr>
          </a:p>
        </p:txBody>
      </p:sp>
      <p:cxnSp>
        <p:nvCxnSpPr>
          <p:cNvPr id="2" name="直接箭头连接符 1"/>
          <p:cNvCxnSpPr/>
          <p:nvPr/>
        </p:nvCxnSpPr>
        <p:spPr>
          <a:xfrm flipV="1">
            <a:off x="1859280" y="3493347"/>
            <a:ext cx="557107" cy="6773"/>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sp>
        <p:nvSpPr>
          <p:cNvPr id="5" name="圆角矩形 4"/>
          <p:cNvSpPr/>
          <p:nvPr/>
        </p:nvSpPr>
        <p:spPr>
          <a:xfrm>
            <a:off x="9152043" y="3307080"/>
            <a:ext cx="1592580" cy="385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Main PCB</a:t>
            </a:r>
            <a:endParaRPr lang="en-US" altLang="zh-CN" sz="1335">
              <a:solidFill>
                <a:schemeClr val="tx1"/>
              </a:solidFill>
            </a:endParaRPr>
          </a:p>
        </p:txBody>
      </p:sp>
      <p:sp>
        <p:nvSpPr>
          <p:cNvPr id="6" name="圆角矩形 5"/>
          <p:cNvSpPr/>
          <p:nvPr/>
        </p:nvSpPr>
        <p:spPr>
          <a:xfrm>
            <a:off x="2416175" y="3312160"/>
            <a:ext cx="1065530" cy="385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Filter PCB</a:t>
            </a:r>
            <a:endParaRPr lang="en-US" altLang="zh-CN" sz="1335">
              <a:solidFill>
                <a:schemeClr val="tx1"/>
              </a:solidFill>
            </a:endParaRPr>
          </a:p>
        </p:txBody>
      </p:sp>
      <p:cxnSp>
        <p:nvCxnSpPr>
          <p:cNvPr id="10" name="直接箭头连接符 9"/>
          <p:cNvCxnSpPr/>
          <p:nvPr/>
        </p:nvCxnSpPr>
        <p:spPr>
          <a:xfrm flipV="1">
            <a:off x="3550497" y="3486785"/>
            <a:ext cx="527473" cy="13547"/>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sp>
        <p:nvSpPr>
          <p:cNvPr id="11" name="圆角矩形 10"/>
          <p:cNvSpPr/>
          <p:nvPr/>
        </p:nvSpPr>
        <p:spPr>
          <a:xfrm>
            <a:off x="4146550" y="3312160"/>
            <a:ext cx="998855" cy="385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1335">
                <a:solidFill>
                  <a:schemeClr val="tx1"/>
                </a:solidFill>
              </a:rPr>
              <a:t>Power PCB</a:t>
            </a:r>
            <a:endParaRPr lang="en-US" sz="1335">
              <a:solidFill>
                <a:schemeClr val="tx1"/>
              </a:solidFill>
            </a:endParaRPr>
          </a:p>
        </p:txBody>
      </p:sp>
      <p:sp>
        <p:nvSpPr>
          <p:cNvPr id="12" name="圆角矩形 11"/>
          <p:cNvSpPr/>
          <p:nvPr/>
        </p:nvSpPr>
        <p:spPr>
          <a:xfrm>
            <a:off x="7346950" y="3330787"/>
            <a:ext cx="1284393" cy="3852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Rectifier PCB</a:t>
            </a:r>
            <a:endParaRPr lang="en-US" altLang="zh-CN" sz="1335">
              <a:solidFill>
                <a:schemeClr val="tx1"/>
              </a:solidFill>
            </a:endParaRPr>
          </a:p>
        </p:txBody>
      </p:sp>
      <p:cxnSp>
        <p:nvCxnSpPr>
          <p:cNvPr id="13" name="直接箭头连接符 12"/>
          <p:cNvCxnSpPr/>
          <p:nvPr/>
        </p:nvCxnSpPr>
        <p:spPr>
          <a:xfrm flipV="1">
            <a:off x="5152178" y="3526367"/>
            <a:ext cx="524087" cy="1693"/>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cxnSp>
        <p:nvCxnSpPr>
          <p:cNvPr id="14" name="直接箭头连接符 13"/>
          <p:cNvCxnSpPr/>
          <p:nvPr/>
        </p:nvCxnSpPr>
        <p:spPr>
          <a:xfrm flipV="1">
            <a:off x="8640657" y="3518747"/>
            <a:ext cx="528320" cy="5927"/>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sp>
        <p:nvSpPr>
          <p:cNvPr id="21" name="圆角矩形 20"/>
          <p:cNvSpPr/>
          <p:nvPr/>
        </p:nvSpPr>
        <p:spPr>
          <a:xfrm>
            <a:off x="5685790" y="3349625"/>
            <a:ext cx="1166495" cy="385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 transformer </a:t>
            </a:r>
            <a:endParaRPr lang="zh-CN" altLang="en-US" sz="1335">
              <a:solidFill>
                <a:schemeClr val="tx1"/>
              </a:solidFill>
            </a:endParaRPr>
          </a:p>
        </p:txBody>
      </p:sp>
      <p:cxnSp>
        <p:nvCxnSpPr>
          <p:cNvPr id="23" name="直接箭头连接符 22"/>
          <p:cNvCxnSpPr/>
          <p:nvPr/>
        </p:nvCxnSpPr>
        <p:spPr>
          <a:xfrm flipV="1">
            <a:off x="6852497" y="3537373"/>
            <a:ext cx="494453" cy="9313"/>
          </a:xfrm>
          <a:prstGeom prst="straightConnector1">
            <a:avLst/>
          </a:prstGeom>
          <a:ln>
            <a:solidFill>
              <a:srgbClr val="FF0000"/>
            </a:solidFill>
            <a:tailEnd type="arrow" w="med" len="med"/>
          </a:ln>
        </p:spPr>
        <p:style>
          <a:lnRef idx="3">
            <a:schemeClr val="accent1"/>
          </a:lnRef>
          <a:fillRef idx="0">
            <a:schemeClr val="accent1"/>
          </a:fillRef>
          <a:effectRef idx="2">
            <a:schemeClr val="accent1"/>
          </a:effectRef>
          <a:fontRef idx="minor">
            <a:schemeClr val="tx1"/>
          </a:fontRef>
        </p:style>
      </p:cxnSp>
      <p:sp>
        <p:nvSpPr>
          <p:cNvPr id="31" name="文本框 30"/>
          <p:cNvSpPr txBox="1"/>
          <p:nvPr/>
        </p:nvSpPr>
        <p:spPr>
          <a:xfrm>
            <a:off x="1645285" y="1547495"/>
            <a:ext cx="2499995" cy="368300"/>
          </a:xfrm>
          <a:prstGeom prst="rect">
            <a:avLst/>
          </a:prstGeom>
          <a:noFill/>
        </p:spPr>
        <p:txBody>
          <a:bodyPr wrap="square" rtlCol="0">
            <a:spAutoFit/>
          </a:bodyPr>
          <a:p>
            <a:r>
              <a:rPr lang="en-US" altLang="zh-CN"/>
              <a:t>Parts replacing order:</a:t>
            </a:r>
            <a:endParaRPr lang="en-US" altLang="zh-C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3277235" y="175895"/>
            <a:ext cx="6084570"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a:solidFill>
                  <a:schemeClr val="accent1"/>
                </a:solidFill>
                <a:sym typeface="+mn-ea"/>
              </a:rPr>
              <a:t>3.</a:t>
            </a:r>
            <a:r>
              <a:rPr lang="zh-CN" altLang="en-US" sz="3200" b="1">
                <a:solidFill>
                  <a:schemeClr val="accent1"/>
                </a:solidFill>
                <a:sym typeface="+mn-ea"/>
              </a:rPr>
              <a:t>Kneading motor</a:t>
            </a:r>
            <a:r>
              <a:rPr lang="en-US" altLang="zh-CN" sz="3200" b="1">
                <a:solidFill>
                  <a:schemeClr val="accent1"/>
                </a:solidFill>
                <a:sym typeface="+mn-ea"/>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9" name="圆角矩形 8"/>
          <p:cNvSpPr/>
          <p:nvPr/>
        </p:nvSpPr>
        <p:spPr>
          <a:xfrm>
            <a:off x="3797300" y="3652943"/>
            <a:ext cx="134281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knead</a:t>
            </a:r>
            <a:r>
              <a:rPr lang="en-US" altLang="zh-CN" sz="1335">
                <a:solidFill>
                  <a:schemeClr val="tx1"/>
                </a:solidFill>
              </a:rPr>
              <a:t> </a:t>
            </a:r>
            <a:r>
              <a:rPr lang="zh-CN" altLang="en-US" sz="1335">
                <a:solidFill>
                  <a:schemeClr val="tx1"/>
                </a:solidFill>
              </a:rPr>
              <a:t>motor</a:t>
            </a:r>
            <a:r>
              <a:rPr lang="en-US" altLang="zh-CN" sz="1335">
                <a:solidFill>
                  <a:schemeClr val="tx1"/>
                </a:solidFill>
              </a:rPr>
              <a:t> faulty</a:t>
            </a:r>
            <a:endParaRPr lang="en-US" altLang="zh-CN" sz="1335">
              <a:solidFill>
                <a:schemeClr val="tx1"/>
              </a:solidFill>
            </a:endParaRPr>
          </a:p>
        </p:txBody>
      </p:sp>
      <p:sp>
        <p:nvSpPr>
          <p:cNvPr id="2" name="圆角矩形 1"/>
          <p:cNvSpPr/>
          <p:nvPr/>
        </p:nvSpPr>
        <p:spPr>
          <a:xfrm>
            <a:off x="5681980" y="3649345"/>
            <a:ext cx="1366520" cy="481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Mechanism</a:t>
            </a:r>
            <a:r>
              <a:rPr lang="en-US" altLang="zh-CN" sz="1335">
                <a:solidFill>
                  <a:schemeClr val="tx1"/>
                </a:solidFill>
              </a:rPr>
              <a:t> </a:t>
            </a:r>
            <a:r>
              <a:rPr lang="zh-CN" altLang="en-US" sz="1335">
                <a:solidFill>
                  <a:schemeClr val="tx1"/>
                </a:solidFill>
              </a:rPr>
              <a:t>main PCB</a:t>
            </a:r>
            <a:r>
              <a:rPr lang="en-US" altLang="zh-CN" sz="1335">
                <a:solidFill>
                  <a:schemeClr val="tx1"/>
                </a:solidFill>
              </a:rPr>
              <a:t> faulty</a:t>
            </a:r>
            <a:endParaRPr lang="en-US" altLang="zh-CN" sz="1335">
              <a:solidFill>
                <a:schemeClr val="tx1"/>
              </a:solidFill>
            </a:endParaRPr>
          </a:p>
        </p:txBody>
      </p:sp>
      <p:sp>
        <p:nvSpPr>
          <p:cNvPr id="3" name="圆角矩形 2"/>
          <p:cNvSpPr/>
          <p:nvPr/>
        </p:nvSpPr>
        <p:spPr>
          <a:xfrm>
            <a:off x="7587615" y="3649345"/>
            <a:ext cx="1868170" cy="561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Cable between motor and mech PCB is </a:t>
            </a:r>
            <a:r>
              <a:rPr lang="zh-CN" altLang="en-US" sz="1335">
                <a:solidFill>
                  <a:schemeClr val="tx1"/>
                </a:solidFill>
              </a:rPr>
              <a:t>faulty</a:t>
            </a:r>
            <a:r>
              <a:rPr lang="en-US" altLang="zh-CN" sz="1335">
                <a:solidFill>
                  <a:schemeClr val="tx1"/>
                </a:solidFill>
              </a:rPr>
              <a:t>.</a:t>
            </a:r>
            <a:endParaRPr lang="en-US" altLang="zh-CN" sz="1335">
              <a:solidFill>
                <a:schemeClr val="tx1"/>
              </a:solidFill>
            </a:endParaRPr>
          </a:p>
        </p:txBody>
      </p:sp>
      <p:sp>
        <p:nvSpPr>
          <p:cNvPr id="16" name="圆角矩形 15"/>
          <p:cNvSpPr/>
          <p:nvPr/>
        </p:nvSpPr>
        <p:spPr>
          <a:xfrm>
            <a:off x="1819275" y="1539875"/>
            <a:ext cx="3159760" cy="14185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 Select “Sync” in manual mode, switch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motor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plug with knock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motor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connection</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on mech PCB. If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ing doesn’t work either</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replace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motor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5" name="圆角矩形 4"/>
          <p:cNvSpPr/>
          <p:nvPr/>
        </p:nvSpPr>
        <p:spPr>
          <a:xfrm>
            <a:off x="5601335" y="4784090"/>
            <a:ext cx="2673985" cy="561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2. If kneading works in Step.1, then mechanism PCB is faulty.</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66" name="肘形连接符 65"/>
          <p:cNvCxnSpPr/>
          <p:nvPr/>
        </p:nvCxnSpPr>
        <p:spPr>
          <a:xfrm rot="16200000" flipV="1">
            <a:off x="4128347" y="3210137"/>
            <a:ext cx="679873" cy="198967"/>
          </a:xfrm>
          <a:prstGeom prst="bentConnector3">
            <a:avLst>
              <a:gd name="adj1" fmla="val 4993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肘形连接符 5"/>
          <p:cNvCxnSpPr/>
          <p:nvPr/>
        </p:nvCxnSpPr>
        <p:spPr>
          <a:xfrm rot="5400000" flipV="1">
            <a:off x="6067213" y="4431877"/>
            <a:ext cx="652780" cy="51647"/>
          </a:xfrm>
          <a:prstGeom prst="bentConnector3">
            <a:avLst>
              <a:gd name="adj1" fmla="val 500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7897495" y="1999615"/>
            <a:ext cx="2571750" cy="864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 Use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multimeter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to check if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cable</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connection is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faulty</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11" name="肘形连接符 10"/>
          <p:cNvCxnSpPr/>
          <p:nvPr/>
        </p:nvCxnSpPr>
        <p:spPr>
          <a:xfrm rot="16200000">
            <a:off x="8042487" y="3095837"/>
            <a:ext cx="774700" cy="30988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左右箭头 17"/>
          <p:cNvSpPr/>
          <p:nvPr/>
        </p:nvSpPr>
        <p:spPr>
          <a:xfrm>
            <a:off x="5179272" y="3757083"/>
            <a:ext cx="42248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12" name="左右箭头 11"/>
          <p:cNvSpPr/>
          <p:nvPr/>
        </p:nvSpPr>
        <p:spPr>
          <a:xfrm>
            <a:off x="7106920" y="3761317"/>
            <a:ext cx="42248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7" name="图片 6" descr="ff96828d-7bf8-4742-b547-119d6d5f029d"/>
          <p:cNvPicPr>
            <a:picLocks noChangeAspect="1"/>
          </p:cNvPicPr>
          <p:nvPr/>
        </p:nvPicPr>
        <p:blipFill>
          <a:blip r:embed="rId1"/>
          <a:srcRect l="22319" t="15776" r="26340" b="14338"/>
          <a:stretch>
            <a:fillRect/>
          </a:stretch>
        </p:blipFill>
        <p:spPr>
          <a:xfrm rot="5400000">
            <a:off x="4037753" y="4431877"/>
            <a:ext cx="862753" cy="1567180"/>
          </a:xfrm>
          <a:prstGeom prst="rect">
            <a:avLst/>
          </a:prstGeom>
        </p:spPr>
      </p:pic>
      <p:cxnSp>
        <p:nvCxnSpPr>
          <p:cNvPr id="8" name="肘形连接符 7"/>
          <p:cNvCxnSpPr/>
          <p:nvPr/>
        </p:nvCxnSpPr>
        <p:spPr>
          <a:xfrm rot="5400000" flipV="1">
            <a:off x="4142740" y="4435263"/>
            <a:ext cx="652780" cy="51647"/>
          </a:xfrm>
          <a:prstGeom prst="bentConnector3">
            <a:avLst>
              <a:gd name="adj1" fmla="val 500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图片 12" descr="1c929c4454ac61f45e3722c0bc253fad"/>
          <p:cNvPicPr>
            <a:picLocks noChangeAspect="1"/>
          </p:cNvPicPr>
          <p:nvPr/>
        </p:nvPicPr>
        <p:blipFill>
          <a:blip r:embed="rId2"/>
          <a:srcRect l="11180" t="5653" b="14457"/>
          <a:stretch>
            <a:fillRect/>
          </a:stretch>
        </p:blipFill>
        <p:spPr>
          <a:xfrm rot="16200000">
            <a:off x="5956088" y="899160"/>
            <a:ext cx="836507" cy="1623060"/>
          </a:xfrm>
          <a:prstGeom prst="rect">
            <a:avLst/>
          </a:prstGeom>
        </p:spPr>
      </p:pic>
      <p:pic>
        <p:nvPicPr>
          <p:cNvPr id="14" name="图片 13" descr="91e44e4302a1e5786feed0ddc1e72e6b"/>
          <p:cNvPicPr>
            <a:picLocks noChangeAspect="1"/>
          </p:cNvPicPr>
          <p:nvPr/>
        </p:nvPicPr>
        <p:blipFill>
          <a:blip r:embed="rId3"/>
          <a:srcRect l="12154" r="2336" b="23190"/>
          <a:stretch>
            <a:fillRect/>
          </a:stretch>
        </p:blipFill>
        <p:spPr>
          <a:xfrm rot="5400000">
            <a:off x="5955453" y="1738630"/>
            <a:ext cx="838200" cy="1623907"/>
          </a:xfrm>
          <a:prstGeom prst="rect">
            <a:avLst/>
          </a:prstGeom>
        </p:spPr>
      </p:pic>
      <p:cxnSp>
        <p:nvCxnSpPr>
          <p:cNvPr id="15" name="肘形连接符 14"/>
          <p:cNvCxnSpPr/>
          <p:nvPr/>
        </p:nvCxnSpPr>
        <p:spPr>
          <a:xfrm rot="16200000" flipV="1">
            <a:off x="5980007" y="3213523"/>
            <a:ext cx="679873" cy="198967"/>
          </a:xfrm>
          <a:prstGeom prst="bentConnector3">
            <a:avLst>
              <a:gd name="adj1" fmla="val 4993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6247" y="91440"/>
            <a:ext cx="4316307" cy="546947"/>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endParaRPr lang="zh-CN" altLang="en-US" sz="3200" b="1" kern="1200">
              <a:solidFill>
                <a:schemeClr val="accent1"/>
              </a:solidFill>
              <a:latin typeface="+mj-lt"/>
              <a:ea typeface="+mj-ea"/>
              <a:cs typeface="+mj-cs"/>
            </a:endParaRPr>
          </a:p>
        </p:txBody>
      </p:sp>
      <p:sp>
        <p:nvSpPr>
          <p:cNvPr id="9" name="圆角矩形 8"/>
          <p:cNvSpPr/>
          <p:nvPr/>
        </p:nvSpPr>
        <p:spPr>
          <a:xfrm>
            <a:off x="6531187" y="3096260"/>
            <a:ext cx="925407"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magnet holder</a:t>
            </a:r>
            <a:endParaRPr lang="zh-CN" altLang="en-US" sz="1335">
              <a:solidFill>
                <a:schemeClr val="tx1"/>
              </a:solidFill>
            </a:endParaRPr>
          </a:p>
        </p:txBody>
      </p:sp>
      <p:sp>
        <p:nvSpPr>
          <p:cNvPr id="2" name="圆角矩形 1"/>
          <p:cNvSpPr/>
          <p:nvPr/>
        </p:nvSpPr>
        <p:spPr>
          <a:xfrm>
            <a:off x="4194387" y="3096260"/>
            <a:ext cx="154093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knead</a:t>
            </a:r>
            <a:r>
              <a:rPr lang="en-US" altLang="zh-CN" sz="1335">
                <a:solidFill>
                  <a:schemeClr val="tx1"/>
                </a:solidFill>
              </a:rPr>
              <a:t> </a:t>
            </a:r>
            <a:r>
              <a:rPr lang="zh-CN" altLang="en-US" sz="1335">
                <a:solidFill>
                  <a:schemeClr val="tx1"/>
                </a:solidFill>
              </a:rPr>
              <a:t>motor</a:t>
            </a:r>
            <a:r>
              <a:rPr lang="en-US" altLang="zh-CN" sz="1335">
                <a:solidFill>
                  <a:schemeClr val="tx1"/>
                </a:solidFill>
              </a:rPr>
              <a:t> </a:t>
            </a:r>
            <a:r>
              <a:rPr lang="zh-CN" altLang="en-US" sz="1335">
                <a:solidFill>
                  <a:schemeClr val="tx1"/>
                </a:solidFill>
              </a:rPr>
              <a:t>count</a:t>
            </a:r>
            <a:r>
              <a:rPr lang="en-US" altLang="zh-CN" sz="1335">
                <a:solidFill>
                  <a:schemeClr val="tx1"/>
                </a:solidFill>
              </a:rPr>
              <a:t> </a:t>
            </a:r>
            <a:r>
              <a:rPr lang="zh-CN" altLang="en-US" sz="1335">
                <a:solidFill>
                  <a:schemeClr val="tx1"/>
                </a:solidFill>
              </a:rPr>
              <a:t>PCB</a:t>
            </a:r>
            <a:endParaRPr lang="zh-CN" altLang="en-US" sz="1335">
              <a:solidFill>
                <a:schemeClr val="tx1"/>
              </a:solidFill>
            </a:endParaRPr>
          </a:p>
        </p:txBody>
      </p:sp>
      <p:sp>
        <p:nvSpPr>
          <p:cNvPr id="3" name="圆角矩形 2"/>
          <p:cNvSpPr/>
          <p:nvPr/>
        </p:nvSpPr>
        <p:spPr>
          <a:xfrm>
            <a:off x="8168640" y="3081020"/>
            <a:ext cx="1954530" cy="481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Cable between motor and mech PCB is </a:t>
            </a:r>
            <a:r>
              <a:rPr lang="zh-CN" altLang="en-US" sz="1335">
                <a:solidFill>
                  <a:schemeClr val="tx1"/>
                </a:solidFill>
                <a:sym typeface="+mn-ea"/>
              </a:rPr>
              <a:t>faulty</a:t>
            </a:r>
            <a:r>
              <a:rPr lang="en-US" altLang="zh-CN" sz="1335">
                <a:solidFill>
                  <a:schemeClr val="tx1"/>
                </a:solidFill>
                <a:sym typeface="+mn-ea"/>
              </a:rPr>
              <a:t>.</a:t>
            </a:r>
            <a:endParaRPr lang="zh-CN" altLang="en-US" sz="1335">
              <a:solidFill>
                <a:schemeClr val="tx1"/>
              </a:solidFill>
            </a:endParaRPr>
          </a:p>
        </p:txBody>
      </p:sp>
      <p:sp>
        <p:nvSpPr>
          <p:cNvPr id="16" name="圆角矩形 15"/>
          <p:cNvSpPr/>
          <p:nvPr/>
        </p:nvSpPr>
        <p:spPr>
          <a:xfrm>
            <a:off x="3994150" y="4236085"/>
            <a:ext cx="2536825" cy="1069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2. </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Enter into engineer mode and turn on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ing, check if data of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count</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works. If no,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replace</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motor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5" name="圆角矩形 4"/>
          <p:cNvSpPr/>
          <p:nvPr/>
        </p:nvSpPr>
        <p:spPr>
          <a:xfrm>
            <a:off x="1267460" y="1137285"/>
            <a:ext cx="2317750" cy="1263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 Enter into engineer mode and turn on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ing, check if data of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Width</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changes. If no, replace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Width</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PCB</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66" name="肘形连接符 65"/>
          <p:cNvCxnSpPr/>
          <p:nvPr/>
        </p:nvCxnSpPr>
        <p:spPr>
          <a:xfrm rot="16200000" flipV="1">
            <a:off x="2562860" y="2656840"/>
            <a:ext cx="679873" cy="198967"/>
          </a:xfrm>
          <a:prstGeom prst="bentConnector3">
            <a:avLst>
              <a:gd name="adj1" fmla="val 4993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肘形连接符 5"/>
          <p:cNvCxnSpPr/>
          <p:nvPr/>
        </p:nvCxnSpPr>
        <p:spPr>
          <a:xfrm rot="5400000" flipV="1">
            <a:off x="5074920" y="3863340"/>
            <a:ext cx="652780" cy="51647"/>
          </a:xfrm>
          <a:prstGeom prst="bentConnector3">
            <a:avLst>
              <a:gd name="adj1" fmla="val 500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8100060" y="4215765"/>
            <a:ext cx="2006600" cy="1108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4. </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Use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multimeter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to check if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cable</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connection is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faulty</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a:p>
            <a:pPr algn="l"/>
            <a:endPar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18" name="左右箭头 17"/>
          <p:cNvSpPr/>
          <p:nvPr/>
        </p:nvSpPr>
        <p:spPr>
          <a:xfrm>
            <a:off x="5818293" y="3189393"/>
            <a:ext cx="65616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12" name="左右箭头 11"/>
          <p:cNvSpPr/>
          <p:nvPr/>
        </p:nvSpPr>
        <p:spPr>
          <a:xfrm>
            <a:off x="7525173" y="3198707"/>
            <a:ext cx="57488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cxnSp>
        <p:nvCxnSpPr>
          <p:cNvPr id="8" name="肘形连接符 7"/>
          <p:cNvCxnSpPr/>
          <p:nvPr/>
        </p:nvCxnSpPr>
        <p:spPr>
          <a:xfrm rot="5400000" flipV="1">
            <a:off x="2650067" y="3863340"/>
            <a:ext cx="652780" cy="51647"/>
          </a:xfrm>
          <a:prstGeom prst="bentConnector3">
            <a:avLst>
              <a:gd name="adj1" fmla="val 500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nvCxnSpPr>
        <p:spPr>
          <a:xfrm rot="16200000" flipV="1">
            <a:off x="4936067" y="2641600"/>
            <a:ext cx="679873" cy="198967"/>
          </a:xfrm>
          <a:prstGeom prst="bentConnector3">
            <a:avLst>
              <a:gd name="adj1" fmla="val 4993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2258695" y="3096260"/>
            <a:ext cx="1171575" cy="481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Width</a:t>
            </a:r>
            <a:r>
              <a:rPr lang="en-US" altLang="zh-CN" sz="1335">
                <a:solidFill>
                  <a:schemeClr val="tx1"/>
                </a:solidFill>
              </a:rPr>
              <a:t> detect </a:t>
            </a:r>
            <a:r>
              <a:rPr lang="zh-CN" altLang="en-US" sz="1335">
                <a:solidFill>
                  <a:schemeClr val="tx1"/>
                </a:solidFill>
              </a:rPr>
              <a:t>PCB</a:t>
            </a:r>
            <a:endParaRPr lang="zh-CN" altLang="en-US" sz="1335">
              <a:solidFill>
                <a:schemeClr val="tx1"/>
              </a:solidFill>
            </a:endParaRPr>
          </a:p>
        </p:txBody>
      </p:sp>
      <p:sp>
        <p:nvSpPr>
          <p:cNvPr id="25" name="左右箭头 24"/>
          <p:cNvSpPr/>
          <p:nvPr/>
        </p:nvSpPr>
        <p:spPr>
          <a:xfrm>
            <a:off x="3499273" y="3203787"/>
            <a:ext cx="624840"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26" name="图片 25" descr="0cc0c0fa-fe89-4d97-9541-6579901da84f"/>
          <p:cNvPicPr>
            <a:picLocks noChangeAspect="1"/>
          </p:cNvPicPr>
          <p:nvPr/>
        </p:nvPicPr>
        <p:blipFill>
          <a:blip r:embed="rId1"/>
          <a:srcRect l="21639" t="18549" r="10024" b="16214"/>
          <a:stretch>
            <a:fillRect/>
          </a:stretch>
        </p:blipFill>
        <p:spPr>
          <a:xfrm rot="16200000">
            <a:off x="2611967" y="4124960"/>
            <a:ext cx="656167" cy="837353"/>
          </a:xfrm>
          <a:prstGeom prst="rect">
            <a:avLst/>
          </a:prstGeom>
        </p:spPr>
      </p:pic>
      <p:pic>
        <p:nvPicPr>
          <p:cNvPr id="27" name="图片 26" descr="a714ac22-be98-4b43-9f6b-656231f6514c"/>
          <p:cNvPicPr>
            <a:picLocks noChangeAspect="1"/>
          </p:cNvPicPr>
          <p:nvPr/>
        </p:nvPicPr>
        <p:blipFill>
          <a:blip r:embed="rId2"/>
          <a:srcRect l="13287" t="9958" r="16384" b="13976"/>
          <a:stretch>
            <a:fillRect/>
          </a:stretch>
        </p:blipFill>
        <p:spPr>
          <a:xfrm rot="5400000">
            <a:off x="2650067" y="4742180"/>
            <a:ext cx="579120" cy="837353"/>
          </a:xfrm>
          <a:prstGeom prst="rect">
            <a:avLst/>
          </a:prstGeom>
        </p:spPr>
      </p:pic>
      <p:pic>
        <p:nvPicPr>
          <p:cNvPr id="28" name="图片 27" descr="fabed271b61e2cbfb554d767ad717c6"/>
          <p:cNvPicPr>
            <a:picLocks noChangeAspect="1"/>
          </p:cNvPicPr>
          <p:nvPr/>
        </p:nvPicPr>
        <p:blipFill>
          <a:blip r:embed="rId3"/>
          <a:srcRect l="57426" t="50343" b="21555"/>
          <a:stretch>
            <a:fillRect/>
          </a:stretch>
        </p:blipFill>
        <p:spPr>
          <a:xfrm>
            <a:off x="4505113" y="1215813"/>
            <a:ext cx="1230207" cy="1185333"/>
          </a:xfrm>
          <a:prstGeom prst="rect">
            <a:avLst/>
          </a:prstGeom>
        </p:spPr>
      </p:pic>
      <p:pic>
        <p:nvPicPr>
          <p:cNvPr id="29" name="图片 28" descr="41f13ba0-b8f0-4c35-a7b0-51d253e29e07"/>
          <p:cNvPicPr>
            <a:picLocks noChangeAspect="1"/>
          </p:cNvPicPr>
          <p:nvPr/>
        </p:nvPicPr>
        <p:blipFill>
          <a:blip r:embed="rId4"/>
          <a:srcRect l="24863" t="47887" r="57101" b="25819"/>
          <a:stretch>
            <a:fillRect/>
          </a:stretch>
        </p:blipFill>
        <p:spPr>
          <a:xfrm>
            <a:off x="6642100" y="4235873"/>
            <a:ext cx="947420" cy="1184487"/>
          </a:xfrm>
          <a:prstGeom prst="rect">
            <a:avLst/>
          </a:prstGeom>
        </p:spPr>
      </p:pic>
      <p:cxnSp>
        <p:nvCxnSpPr>
          <p:cNvPr id="30" name="肘形连接符 29"/>
          <p:cNvCxnSpPr>
            <a:stCxn id="9" idx="0"/>
            <a:endCxn id="32" idx="2"/>
          </p:cNvCxnSpPr>
          <p:nvPr/>
        </p:nvCxnSpPr>
        <p:spPr>
          <a:xfrm rot="16200000">
            <a:off x="6676390" y="2631440"/>
            <a:ext cx="781685" cy="147955"/>
          </a:xfrm>
          <a:prstGeom prst="bentConnector3">
            <a:avLst>
              <a:gd name="adj1" fmla="val 4995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肘形连接符 30"/>
          <p:cNvCxnSpPr/>
          <p:nvPr/>
        </p:nvCxnSpPr>
        <p:spPr>
          <a:xfrm rot="5400000" flipV="1">
            <a:off x="6778413" y="3863340"/>
            <a:ext cx="652780" cy="51647"/>
          </a:xfrm>
          <a:prstGeom prst="bentConnector3">
            <a:avLst>
              <a:gd name="adj1" fmla="val 500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圆角矩形 31"/>
          <p:cNvSpPr/>
          <p:nvPr/>
        </p:nvSpPr>
        <p:spPr>
          <a:xfrm>
            <a:off x="6182995" y="1246505"/>
            <a:ext cx="1917700" cy="1068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 Check if magnet holder is fine.</a:t>
            </a:r>
            <a:endPar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33" name="肘形连接符 32"/>
          <p:cNvCxnSpPr/>
          <p:nvPr/>
        </p:nvCxnSpPr>
        <p:spPr>
          <a:xfrm rot="5400000" flipV="1">
            <a:off x="8498840" y="3863340"/>
            <a:ext cx="652780" cy="51647"/>
          </a:xfrm>
          <a:prstGeom prst="bentConnector3">
            <a:avLst>
              <a:gd name="adj1" fmla="val 5006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098800" y="91440"/>
            <a:ext cx="6096000" cy="583565"/>
          </a:xfrm>
          <a:prstGeom prst="rect">
            <a:avLst/>
          </a:prstGeom>
          <a:noFill/>
        </p:spPr>
        <p:txBody>
          <a:bodyPr wrap="square" rtlCol="0">
            <a:spAutoFit/>
          </a:bodyPr>
          <a:p>
            <a:pPr>
              <a:buClrTx/>
              <a:buSzTx/>
              <a:buFontTx/>
            </a:pPr>
            <a:r>
              <a:rPr lang="en-US" altLang="zh-CN" sz="3200" b="1">
                <a:solidFill>
                  <a:schemeClr val="accent1"/>
                </a:solidFill>
                <a:latin typeface="+mj-lt"/>
                <a:ea typeface="+mj-ea"/>
                <a:cs typeface="+mj-cs"/>
                <a:sym typeface="+mn-ea"/>
              </a:rPr>
              <a:t>4.</a:t>
            </a:r>
            <a:r>
              <a:rPr lang="zh-CN" altLang="en-US" sz="3200" b="1">
                <a:solidFill>
                  <a:schemeClr val="accent1"/>
                </a:solidFill>
                <a:latin typeface="+mj-lt"/>
                <a:ea typeface="+mj-ea"/>
                <a:cs typeface="+mj-cs"/>
                <a:sym typeface="+mn-ea"/>
              </a:rPr>
              <a:t>Mechanism</a:t>
            </a:r>
            <a:r>
              <a:rPr lang="en-US" altLang="zh-CN" sz="3200" b="1">
                <a:solidFill>
                  <a:schemeClr val="accent1"/>
                </a:solidFill>
                <a:latin typeface="+mj-lt"/>
                <a:ea typeface="+mj-ea"/>
                <a:cs typeface="+mj-cs"/>
                <a:sym typeface="+mn-ea"/>
              </a:rPr>
              <a:t> cannot detect </a:t>
            </a:r>
            <a:r>
              <a:rPr lang="zh-CN" altLang="en-US" sz="3200" b="1">
                <a:solidFill>
                  <a:schemeClr val="accent1"/>
                </a:solidFill>
                <a:latin typeface="+mj-lt"/>
                <a:ea typeface="+mj-ea"/>
                <a:cs typeface="+mj-cs"/>
                <a:sym typeface="+mn-ea"/>
              </a:rPr>
              <a:t>Width</a:t>
            </a:r>
            <a:endParaRPr lang="zh-CN" altLang="en-US" sz="3200" b="1">
              <a:solidFill>
                <a:schemeClr val="accent1"/>
              </a:solidFill>
              <a:latin typeface="+mj-lt"/>
              <a:ea typeface="+mj-ea"/>
              <a:cs typeface="+mj-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3072130" y="91440"/>
            <a:ext cx="5945505"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5. </a:t>
            </a:r>
            <a:r>
              <a:rPr lang="zh-CN" altLang="en-US" sz="3200" b="1" kern="1200">
                <a:solidFill>
                  <a:schemeClr val="accent1"/>
                </a:solidFill>
                <a:latin typeface="+mj-lt"/>
                <a:ea typeface="+mj-ea"/>
                <a:cs typeface="+mj-cs"/>
              </a:rPr>
              <a:t>knock</a:t>
            </a:r>
            <a:r>
              <a:rPr lang="en-US" altLang="zh-CN" sz="3200" b="1" kern="1200">
                <a:solidFill>
                  <a:schemeClr val="accent1"/>
                </a:solidFill>
                <a:latin typeface="+mj-lt"/>
                <a:ea typeface="+mj-ea"/>
                <a:cs typeface="+mj-cs"/>
              </a:rPr>
              <a:t>ing </a:t>
            </a:r>
            <a:r>
              <a:rPr lang="zh-CN" altLang="en-US" sz="3200" b="1" kern="1200">
                <a:solidFill>
                  <a:schemeClr val="accent1"/>
                </a:solidFill>
                <a:latin typeface="+mj-lt"/>
                <a:ea typeface="+mj-ea"/>
                <a:cs typeface="+mj-cs"/>
              </a:rPr>
              <a:t>motor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9" name="圆角矩形 8"/>
          <p:cNvSpPr/>
          <p:nvPr/>
        </p:nvSpPr>
        <p:spPr>
          <a:xfrm>
            <a:off x="3710940" y="3007360"/>
            <a:ext cx="134281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knock</a:t>
            </a:r>
            <a:r>
              <a:rPr lang="en-US" altLang="zh-CN" sz="1335">
                <a:solidFill>
                  <a:schemeClr val="tx1"/>
                </a:solidFill>
              </a:rPr>
              <a:t> </a:t>
            </a:r>
            <a:r>
              <a:rPr lang="zh-CN" altLang="en-US" sz="1335">
                <a:solidFill>
                  <a:schemeClr val="tx1"/>
                </a:solidFill>
              </a:rPr>
              <a:t>motor</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2" name="圆角矩形 1"/>
          <p:cNvSpPr/>
          <p:nvPr/>
        </p:nvSpPr>
        <p:spPr>
          <a:xfrm>
            <a:off x="5559425" y="3007360"/>
            <a:ext cx="1415415" cy="481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Mechanism</a:t>
            </a:r>
            <a:r>
              <a:rPr lang="en-US" altLang="zh-CN" sz="1335">
                <a:solidFill>
                  <a:schemeClr val="tx1"/>
                </a:solidFill>
              </a:rPr>
              <a:t> </a:t>
            </a:r>
            <a:r>
              <a:rPr lang="zh-CN" altLang="en-US" sz="1335">
                <a:solidFill>
                  <a:schemeClr val="tx1"/>
                </a:solidFill>
              </a:rPr>
              <a:t>main 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3" name="圆角矩形 2"/>
          <p:cNvSpPr/>
          <p:nvPr/>
        </p:nvSpPr>
        <p:spPr>
          <a:xfrm>
            <a:off x="7480300" y="3007360"/>
            <a:ext cx="1873250" cy="481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Regarding cable is faulty</a:t>
            </a:r>
            <a:endParaRPr lang="en-US" altLang="zh-CN" sz="1335">
              <a:solidFill>
                <a:schemeClr val="tx1"/>
              </a:solidFill>
            </a:endParaRPr>
          </a:p>
        </p:txBody>
      </p:sp>
      <p:sp>
        <p:nvSpPr>
          <p:cNvPr id="16" name="圆角矩形 15"/>
          <p:cNvSpPr/>
          <p:nvPr/>
        </p:nvSpPr>
        <p:spPr>
          <a:xfrm>
            <a:off x="1838960" y="1155065"/>
            <a:ext cx="3501390" cy="1111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Select “Sync” in manual mode,</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switch </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knock</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motor</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plug with </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motor</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plug on mech PCB, check if </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knock</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ing </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work</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s. If no, </a:t>
            </a:r>
            <a:r>
              <a:rPr 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knock motor is faulty.</a:t>
            </a:r>
            <a:endParaRPr 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5" name="圆角矩形 4"/>
          <p:cNvSpPr/>
          <p:nvPr/>
        </p:nvSpPr>
        <p:spPr>
          <a:xfrm>
            <a:off x="5485765" y="4264660"/>
            <a:ext cx="2186940" cy="782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2. If knocking works in Step.1, it means </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Mechanism</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PCB</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is faulty.</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66" name="肘形连接符 65"/>
          <p:cNvCxnSpPr>
            <a:stCxn id="9" idx="0"/>
            <a:endCxn id="16" idx="2"/>
          </p:cNvCxnSpPr>
          <p:nvPr/>
        </p:nvCxnSpPr>
        <p:spPr>
          <a:xfrm rot="16200000" flipV="1">
            <a:off x="3616008" y="2240598"/>
            <a:ext cx="740410" cy="793115"/>
          </a:xfrm>
          <a:prstGeom prst="bentConnector3">
            <a:avLst>
              <a:gd name="adj1" fmla="val 5004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肘形连接符 5"/>
          <p:cNvCxnSpPr>
            <a:endCxn id="5" idx="0"/>
          </p:cNvCxnSpPr>
          <p:nvPr/>
        </p:nvCxnSpPr>
        <p:spPr>
          <a:xfrm rot="5400000" flipV="1">
            <a:off x="6152727" y="3837940"/>
            <a:ext cx="775547" cy="77893"/>
          </a:xfrm>
          <a:prstGeom prst="bentConnector3">
            <a:avLst>
              <a:gd name="adj1" fmla="val 5010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7587615" y="1417320"/>
            <a:ext cx="2419985" cy="877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a:t>
            </a:r>
            <a:r>
              <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multimeter</a:t>
            </a:r>
            <a:r>
              <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check cable coonection</a:t>
            </a:r>
            <a:endParaRPr lang="en-US" altLang="zh-CN"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11" name="肘形连接符 10"/>
          <p:cNvCxnSpPr>
            <a:endCxn id="10" idx="2"/>
          </p:cNvCxnSpPr>
          <p:nvPr/>
        </p:nvCxnSpPr>
        <p:spPr>
          <a:xfrm rot="16200000">
            <a:off x="8291830" y="2499572"/>
            <a:ext cx="711200" cy="30141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左右箭头 17"/>
          <p:cNvSpPr/>
          <p:nvPr/>
        </p:nvSpPr>
        <p:spPr>
          <a:xfrm>
            <a:off x="6980767" y="3115733"/>
            <a:ext cx="42248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12" name="左右箭头 11"/>
          <p:cNvSpPr/>
          <p:nvPr/>
        </p:nvSpPr>
        <p:spPr>
          <a:xfrm>
            <a:off x="5112173" y="3114040"/>
            <a:ext cx="42248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7" name="图片 6" descr="ff96828d-7bf8-4742-b547-119d6d5f029d"/>
          <p:cNvPicPr>
            <a:picLocks noChangeAspect="1"/>
          </p:cNvPicPr>
          <p:nvPr/>
        </p:nvPicPr>
        <p:blipFill>
          <a:blip r:embed="rId1"/>
          <a:srcRect l="24867" t="16151" r="25899" b="13102"/>
          <a:stretch>
            <a:fillRect/>
          </a:stretch>
        </p:blipFill>
        <p:spPr>
          <a:xfrm rot="5400000">
            <a:off x="3983567" y="3882813"/>
            <a:ext cx="798407" cy="1529927"/>
          </a:xfrm>
          <a:prstGeom prst="rect">
            <a:avLst/>
          </a:prstGeom>
        </p:spPr>
      </p:pic>
      <p:cxnSp>
        <p:nvCxnSpPr>
          <p:cNvPr id="8" name="肘形连接符 7"/>
          <p:cNvCxnSpPr/>
          <p:nvPr/>
        </p:nvCxnSpPr>
        <p:spPr>
          <a:xfrm rot="5400000" flipV="1">
            <a:off x="4074160" y="3821853"/>
            <a:ext cx="775547" cy="77893"/>
          </a:xfrm>
          <a:prstGeom prst="bentConnector3">
            <a:avLst>
              <a:gd name="adj1" fmla="val 5010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图片 13" descr="91e44e4302a1e5786feed0ddc1e72e6b"/>
          <p:cNvPicPr>
            <a:picLocks noChangeAspect="1"/>
          </p:cNvPicPr>
          <p:nvPr/>
        </p:nvPicPr>
        <p:blipFill>
          <a:blip r:embed="rId2"/>
          <a:srcRect l="12154" r="2336" b="23190"/>
          <a:stretch>
            <a:fillRect/>
          </a:stretch>
        </p:blipFill>
        <p:spPr>
          <a:xfrm rot="5400000">
            <a:off x="5955453" y="1181100"/>
            <a:ext cx="838200" cy="1623907"/>
          </a:xfrm>
          <a:prstGeom prst="rect">
            <a:avLst/>
          </a:prstGeom>
        </p:spPr>
      </p:pic>
      <p:pic>
        <p:nvPicPr>
          <p:cNvPr id="13" name="图片 12" descr="1c929c4454ac61f45e3722c0bc253fad"/>
          <p:cNvPicPr>
            <a:picLocks noChangeAspect="1"/>
          </p:cNvPicPr>
          <p:nvPr/>
        </p:nvPicPr>
        <p:blipFill>
          <a:blip r:embed="rId3"/>
          <a:srcRect l="11180" t="5653" b="14457"/>
          <a:stretch>
            <a:fillRect/>
          </a:stretch>
        </p:blipFill>
        <p:spPr>
          <a:xfrm rot="16200000">
            <a:off x="5955453" y="406400"/>
            <a:ext cx="836507" cy="1623060"/>
          </a:xfrm>
          <a:prstGeom prst="rect">
            <a:avLst/>
          </a:prstGeom>
        </p:spPr>
      </p:pic>
      <p:cxnSp>
        <p:nvCxnSpPr>
          <p:cNvPr id="15" name="肘形连接符 14"/>
          <p:cNvCxnSpPr>
            <a:endCxn id="14" idx="3"/>
          </p:cNvCxnSpPr>
          <p:nvPr/>
        </p:nvCxnSpPr>
        <p:spPr>
          <a:xfrm rot="16200000">
            <a:off x="6024033" y="2655993"/>
            <a:ext cx="594360" cy="10668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9d8141b638502366ceb376ddc9e691e"/>
          <p:cNvPicPr>
            <a:picLocks noChangeAspect="1"/>
          </p:cNvPicPr>
          <p:nvPr/>
        </p:nvPicPr>
        <p:blipFill>
          <a:blip r:embed="rId1"/>
          <a:stretch>
            <a:fillRect/>
          </a:stretch>
        </p:blipFill>
        <p:spPr>
          <a:xfrm>
            <a:off x="123825" y="1233170"/>
            <a:ext cx="3747770" cy="3347720"/>
          </a:xfrm>
          <a:prstGeom prst="rect">
            <a:avLst/>
          </a:prstGeom>
        </p:spPr>
      </p:pic>
      <p:pic>
        <p:nvPicPr>
          <p:cNvPr id="5" name="图片 4" descr="090b3721fe89da835dd69a7a232c958"/>
          <p:cNvPicPr>
            <a:picLocks noChangeAspect="1"/>
          </p:cNvPicPr>
          <p:nvPr/>
        </p:nvPicPr>
        <p:blipFill>
          <a:blip r:embed="rId2"/>
          <a:stretch>
            <a:fillRect/>
          </a:stretch>
        </p:blipFill>
        <p:spPr>
          <a:xfrm>
            <a:off x="4020820" y="1233170"/>
            <a:ext cx="3992880" cy="3347720"/>
          </a:xfrm>
          <a:prstGeom prst="rect">
            <a:avLst/>
          </a:prstGeom>
        </p:spPr>
      </p:pic>
      <p:pic>
        <p:nvPicPr>
          <p:cNvPr id="6" name="图片 5" descr="225ad3c3988258092e652af82c67b54"/>
          <p:cNvPicPr>
            <a:picLocks noChangeAspect="1"/>
          </p:cNvPicPr>
          <p:nvPr/>
        </p:nvPicPr>
        <p:blipFill>
          <a:blip r:embed="rId3"/>
          <a:stretch>
            <a:fillRect/>
          </a:stretch>
        </p:blipFill>
        <p:spPr>
          <a:xfrm>
            <a:off x="8162925" y="1233170"/>
            <a:ext cx="3950335" cy="3347720"/>
          </a:xfrm>
          <a:prstGeom prst="rect">
            <a:avLst/>
          </a:prstGeom>
        </p:spPr>
      </p:pic>
      <p:sp>
        <p:nvSpPr>
          <p:cNvPr id="7" name="文本框 6"/>
          <p:cNvSpPr txBox="1"/>
          <p:nvPr/>
        </p:nvSpPr>
        <p:spPr>
          <a:xfrm>
            <a:off x="1619250" y="4680585"/>
            <a:ext cx="756285" cy="398780"/>
          </a:xfrm>
          <a:prstGeom prst="rect">
            <a:avLst/>
          </a:prstGeom>
          <a:noFill/>
        </p:spPr>
        <p:txBody>
          <a:bodyPr wrap="square" rtlCol="0">
            <a:spAutoFit/>
          </a:bodyPr>
          <a:p>
            <a:r>
              <a:rPr lang="zh-CN" altLang="en-US" sz="2000">
                <a:solidFill>
                  <a:srgbClr val="FF0000"/>
                </a:solidFill>
              </a:rPr>
              <a:t>Pic.1</a:t>
            </a:r>
            <a:endParaRPr lang="zh-CN" altLang="en-US" sz="2000">
              <a:solidFill>
                <a:srgbClr val="FF0000"/>
              </a:solidFill>
            </a:endParaRPr>
          </a:p>
        </p:txBody>
      </p:sp>
      <p:sp>
        <p:nvSpPr>
          <p:cNvPr id="8" name="文本框 7"/>
          <p:cNvSpPr txBox="1"/>
          <p:nvPr>
            <p:custDataLst>
              <p:tags r:id="rId4"/>
            </p:custDataLst>
          </p:nvPr>
        </p:nvSpPr>
        <p:spPr>
          <a:xfrm>
            <a:off x="9759950" y="4680585"/>
            <a:ext cx="756285" cy="398780"/>
          </a:xfrm>
          <a:prstGeom prst="rect">
            <a:avLst/>
          </a:prstGeom>
          <a:noFill/>
        </p:spPr>
        <p:txBody>
          <a:bodyPr wrap="square" rtlCol="0">
            <a:spAutoFit/>
          </a:bodyPr>
          <a:p>
            <a:r>
              <a:rPr lang="zh-CN" altLang="en-US" sz="2000">
                <a:solidFill>
                  <a:srgbClr val="FF0000"/>
                </a:solidFill>
              </a:rPr>
              <a:t>Pic.3</a:t>
            </a:r>
            <a:endParaRPr lang="zh-CN" altLang="en-US" sz="2000">
              <a:solidFill>
                <a:srgbClr val="FF0000"/>
              </a:solidFill>
            </a:endParaRPr>
          </a:p>
        </p:txBody>
      </p:sp>
      <p:sp>
        <p:nvSpPr>
          <p:cNvPr id="9" name="文本框 8"/>
          <p:cNvSpPr txBox="1"/>
          <p:nvPr>
            <p:custDataLst>
              <p:tags r:id="rId5"/>
            </p:custDataLst>
          </p:nvPr>
        </p:nvSpPr>
        <p:spPr>
          <a:xfrm>
            <a:off x="5639435" y="4680585"/>
            <a:ext cx="756285" cy="398780"/>
          </a:xfrm>
          <a:prstGeom prst="rect">
            <a:avLst/>
          </a:prstGeom>
          <a:noFill/>
        </p:spPr>
        <p:txBody>
          <a:bodyPr wrap="square" rtlCol="0">
            <a:spAutoFit/>
          </a:bodyPr>
          <a:p>
            <a:r>
              <a:rPr lang="zh-CN" altLang="en-US" sz="2000">
                <a:solidFill>
                  <a:srgbClr val="FF0000"/>
                </a:solidFill>
              </a:rPr>
              <a:t>Pic.2</a:t>
            </a:r>
            <a:endParaRPr lang="zh-CN" altLang="en-US" sz="2000">
              <a:solidFill>
                <a:srgbClr val="FF0000"/>
              </a:solidFill>
            </a:endParaRPr>
          </a:p>
        </p:txBody>
      </p:sp>
      <p:sp>
        <p:nvSpPr>
          <p:cNvPr id="11" name="文本框 10"/>
          <p:cNvSpPr txBox="1"/>
          <p:nvPr/>
        </p:nvSpPr>
        <p:spPr>
          <a:xfrm>
            <a:off x="609600" y="5344160"/>
            <a:ext cx="2479675" cy="922020"/>
          </a:xfrm>
          <a:prstGeom prst="rect">
            <a:avLst/>
          </a:prstGeom>
          <a:noFill/>
        </p:spPr>
        <p:txBody>
          <a:bodyPr wrap="square" rtlCol="0">
            <a:spAutoFit/>
          </a:bodyPr>
          <a:p>
            <a:r>
              <a:rPr lang="en-US" altLang="zh-CN"/>
              <a:t>Unzip the legrest cover from back cushion</a:t>
            </a:r>
            <a:r>
              <a:rPr lang="zh-CN" altLang="en-US"/>
              <a:t> as </a:t>
            </a:r>
            <a:r>
              <a:rPr lang="zh-CN" altLang="en-US">
                <a:solidFill>
                  <a:srgbClr val="FF0000"/>
                </a:solidFill>
              </a:rPr>
              <a:t>Pic.1</a:t>
            </a:r>
            <a:endParaRPr lang="zh-CN" altLang="en-US">
              <a:solidFill>
                <a:srgbClr val="FF0000"/>
              </a:solidFill>
            </a:endParaRPr>
          </a:p>
        </p:txBody>
      </p:sp>
      <p:sp>
        <p:nvSpPr>
          <p:cNvPr id="12" name="椭圆 11"/>
          <p:cNvSpPr/>
          <p:nvPr/>
        </p:nvSpPr>
        <p:spPr>
          <a:xfrm>
            <a:off x="406400" y="1951355"/>
            <a:ext cx="3564255" cy="62039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4805680" y="2186305"/>
            <a:ext cx="1017270" cy="132778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4805680" y="5344160"/>
            <a:ext cx="2724785" cy="645160"/>
          </a:xfrm>
          <a:prstGeom prst="rect">
            <a:avLst/>
          </a:prstGeom>
          <a:noFill/>
        </p:spPr>
        <p:txBody>
          <a:bodyPr wrap="square" rtlCol="0">
            <a:spAutoFit/>
          </a:bodyPr>
          <a:p>
            <a:r>
              <a:rPr lang="en-US" altLang="zh-CN"/>
              <a:t>Take off clips on both sides</a:t>
            </a:r>
            <a:r>
              <a:rPr lang="zh-CN" altLang="en-US"/>
              <a:t> as </a:t>
            </a:r>
            <a:r>
              <a:rPr lang="zh-CN" altLang="en-US">
                <a:solidFill>
                  <a:srgbClr val="FF0000"/>
                </a:solidFill>
              </a:rPr>
              <a:t>Pic.2</a:t>
            </a:r>
            <a:endParaRPr lang="zh-CN" altLang="en-US">
              <a:solidFill>
                <a:srgbClr val="FF0000"/>
              </a:solidFill>
            </a:endParaRPr>
          </a:p>
        </p:txBody>
      </p:sp>
      <p:sp>
        <p:nvSpPr>
          <p:cNvPr id="18" name="文本框 17"/>
          <p:cNvSpPr txBox="1"/>
          <p:nvPr/>
        </p:nvSpPr>
        <p:spPr>
          <a:xfrm>
            <a:off x="8850630" y="5344160"/>
            <a:ext cx="2574925" cy="922020"/>
          </a:xfrm>
          <a:prstGeom prst="rect">
            <a:avLst/>
          </a:prstGeom>
          <a:noFill/>
        </p:spPr>
        <p:txBody>
          <a:bodyPr wrap="square" rtlCol="0">
            <a:spAutoFit/>
          </a:bodyPr>
          <a:p>
            <a:r>
              <a:rPr lang="en-US" altLang="zh-CN"/>
              <a:t>Take off legrest’s air tube &amp; wire connection from chair body</a:t>
            </a:r>
            <a:r>
              <a:rPr lang="zh-CN" altLang="en-US"/>
              <a:t> as </a:t>
            </a:r>
            <a:r>
              <a:rPr lang="zh-CN" altLang="en-US">
                <a:solidFill>
                  <a:srgbClr val="FF0000"/>
                </a:solidFill>
              </a:rPr>
              <a:t>Pic.3</a:t>
            </a:r>
            <a:endParaRPr lang="zh-CN" altLang="en-US">
              <a:solidFill>
                <a:srgbClr val="FF0000"/>
              </a:solidFill>
            </a:endParaRPr>
          </a:p>
        </p:txBody>
      </p:sp>
      <p:sp>
        <p:nvSpPr>
          <p:cNvPr id="19" name="椭圆 18"/>
          <p:cNvSpPr/>
          <p:nvPr/>
        </p:nvSpPr>
        <p:spPr>
          <a:xfrm>
            <a:off x="10186035" y="2072005"/>
            <a:ext cx="981710" cy="128143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4805680" y="144145"/>
            <a:ext cx="4064000" cy="583565"/>
          </a:xfrm>
          <a:prstGeom prst="rect">
            <a:avLst/>
          </a:prstGeom>
          <a:noFill/>
        </p:spPr>
        <p:txBody>
          <a:bodyPr wrap="square" rtlCol="0">
            <a:spAutoFit/>
          </a:bodyPr>
          <a:p>
            <a:r>
              <a:rPr lang="en-US" altLang="zh-CN" sz="3200">
                <a:solidFill>
                  <a:schemeClr val="accent1"/>
                </a:solidFill>
              </a:rPr>
              <a:t>Legrest uninstall</a:t>
            </a:r>
            <a:endParaRPr lang="en-US" altLang="zh-CN" sz="3200">
              <a:solidFill>
                <a:schemeClr val="accen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3256915" y="80645"/>
            <a:ext cx="5289550"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6.</a:t>
            </a:r>
            <a:r>
              <a:rPr lang="zh-CN" altLang="en-US" sz="3200" b="1" kern="1200">
                <a:solidFill>
                  <a:schemeClr val="accent1"/>
                </a:solidFill>
                <a:latin typeface="+mj-lt"/>
                <a:ea typeface="+mj-ea"/>
                <a:cs typeface="+mj-cs"/>
              </a:rPr>
              <a:t>walk</a:t>
            </a:r>
            <a:r>
              <a:rPr lang="en-US" altLang="zh-CN" sz="3200" b="1" kern="1200">
                <a:solidFill>
                  <a:schemeClr val="accent1"/>
                </a:solidFill>
                <a:latin typeface="+mj-lt"/>
                <a:ea typeface="+mj-ea"/>
                <a:cs typeface="+mj-cs"/>
              </a:rPr>
              <a:t>ing </a:t>
            </a:r>
            <a:r>
              <a:rPr lang="zh-CN" altLang="en-US" sz="3200" b="1" kern="1200">
                <a:solidFill>
                  <a:schemeClr val="accent1"/>
                </a:solidFill>
                <a:latin typeface="+mj-lt"/>
                <a:ea typeface="+mj-ea"/>
                <a:cs typeface="+mj-cs"/>
              </a:rPr>
              <a:t>motor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9" name="圆角矩形 8"/>
          <p:cNvSpPr/>
          <p:nvPr/>
        </p:nvSpPr>
        <p:spPr>
          <a:xfrm>
            <a:off x="3974253" y="3274907"/>
            <a:ext cx="134281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walk</a:t>
            </a:r>
            <a:r>
              <a:rPr lang="en-US" altLang="zh-CN" sz="1335">
                <a:solidFill>
                  <a:schemeClr val="tx1"/>
                </a:solidFill>
              </a:rPr>
              <a:t> </a:t>
            </a:r>
            <a:r>
              <a:rPr lang="zh-CN" altLang="en-US" sz="1335">
                <a:solidFill>
                  <a:schemeClr val="tx1"/>
                </a:solidFill>
              </a:rPr>
              <a:t>motor</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2" name="圆角矩形 1"/>
          <p:cNvSpPr/>
          <p:nvPr/>
        </p:nvSpPr>
        <p:spPr>
          <a:xfrm>
            <a:off x="6783493" y="3274907"/>
            <a:ext cx="130979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Mechanism</a:t>
            </a:r>
            <a:r>
              <a:rPr lang="en-US" altLang="zh-CN" sz="1335">
                <a:solidFill>
                  <a:schemeClr val="tx1"/>
                </a:solidFill>
              </a:rPr>
              <a:t> </a:t>
            </a:r>
            <a:r>
              <a:rPr lang="zh-CN" altLang="en-US" sz="1335">
                <a:solidFill>
                  <a:schemeClr val="tx1"/>
                </a:solidFill>
              </a:rPr>
              <a:t>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3" name="圆角矩形 2"/>
          <p:cNvSpPr/>
          <p:nvPr/>
        </p:nvSpPr>
        <p:spPr>
          <a:xfrm>
            <a:off x="9541087" y="3274060"/>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Regarding cable is faulty</a:t>
            </a:r>
            <a:endParaRPr lang="zh-CN" altLang="en-US" sz="1335">
              <a:solidFill>
                <a:schemeClr val="tx1"/>
              </a:solidFill>
            </a:endParaRPr>
          </a:p>
        </p:txBody>
      </p:sp>
      <p:sp>
        <p:nvSpPr>
          <p:cNvPr id="16" name="圆角矩形 15"/>
          <p:cNvSpPr/>
          <p:nvPr/>
        </p:nvSpPr>
        <p:spPr>
          <a:xfrm>
            <a:off x="247015" y="1407795"/>
            <a:ext cx="2930525" cy="1122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Conne</a:t>
            </a:r>
            <a:r>
              <a:rPr lang="en-US" altLang="zh-CN" sz="1335" b="1" dirty="0">
                <a:effectLst>
                  <a:outerShdw blurRad="38100" dist="19050" dir="2700000" algn="tl" rotWithShape="0">
                    <a:schemeClr val="dk1">
                      <a:alpha val="40000"/>
                    </a:schemeClr>
                  </a:outerShdw>
                </a:effectLst>
                <a:highlight>
                  <a:srgbClr val="FF0000"/>
                </a:highlight>
                <a:latin typeface="Arial" panose="020B0604020202020204" pitchFamily="34" charset="0"/>
                <a:ea typeface="宋体" panose="02010600030101010101" pitchFamily="2" charset="-122"/>
                <a:sym typeface="+mn-ea"/>
              </a:rPr>
              <a:t>ct the extra plug on mechasnim with 24V adaptor, which is direct to walk mo</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tor. If mechanism walks, motor is fine.</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5" name="圆角矩形 4"/>
          <p:cNvSpPr/>
          <p:nvPr/>
        </p:nvSpPr>
        <p:spPr>
          <a:xfrm>
            <a:off x="2961005" y="4416425"/>
            <a:ext cx="3380740" cy="17722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2.</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Select “Point” in munal and move mech with “Up/Down” on remote, if there are DD sound both moving up and down, then “travel detect PCB” is fine. Switch plugs of walk and knead motor on mechanism and run “Kneading” on remote, if the mech walks, the motor is fine.</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10" name="圆角矩形 9"/>
          <p:cNvSpPr/>
          <p:nvPr/>
        </p:nvSpPr>
        <p:spPr>
          <a:xfrm>
            <a:off x="1224280" y="3274907"/>
            <a:ext cx="134281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travel</a:t>
            </a:r>
            <a:r>
              <a:rPr lang="en-US" altLang="zh-CN" sz="1335">
                <a:solidFill>
                  <a:schemeClr val="tx1"/>
                </a:solidFill>
              </a:rPr>
              <a:t> detect </a:t>
            </a:r>
            <a:r>
              <a:rPr lang="zh-CN" altLang="en-US" sz="1335">
                <a:solidFill>
                  <a:schemeClr val="tx1"/>
                </a:solidFill>
              </a:rPr>
              <a:t>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11" name="圆角矩形 10"/>
          <p:cNvSpPr/>
          <p:nvPr/>
        </p:nvSpPr>
        <p:spPr>
          <a:xfrm>
            <a:off x="6715760" y="1058545"/>
            <a:ext cx="3056890" cy="1471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Return plugs back to original from Step.2, switch the plugs on mech PCB and run “Kneading” manually. If it walks, it means mech PCB faulty. If not, it’s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cable</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faulty</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We can use a multi-meter to test the connection of cable.</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66" name="肘形连接符 65"/>
          <p:cNvCxnSpPr>
            <a:stCxn id="10" idx="0"/>
            <a:endCxn id="16" idx="2"/>
          </p:cNvCxnSpPr>
          <p:nvPr/>
        </p:nvCxnSpPr>
        <p:spPr>
          <a:xfrm rot="16200000" flipV="1">
            <a:off x="1431925" y="2810510"/>
            <a:ext cx="744855" cy="183515"/>
          </a:xfrm>
          <a:prstGeom prst="bentConnector3">
            <a:avLst>
              <a:gd name="adj1" fmla="val 4995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肘形连接符 12"/>
          <p:cNvCxnSpPr/>
          <p:nvPr/>
        </p:nvCxnSpPr>
        <p:spPr>
          <a:xfrm rot="5400000" flipV="1">
            <a:off x="10088880" y="3939540"/>
            <a:ext cx="660400" cy="292947"/>
          </a:xfrm>
          <a:prstGeom prst="bentConnector3">
            <a:avLst>
              <a:gd name="adj1" fmla="val 5012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肘形连接符 13"/>
          <p:cNvCxnSpPr>
            <a:endCxn id="11" idx="2"/>
          </p:cNvCxnSpPr>
          <p:nvPr/>
        </p:nvCxnSpPr>
        <p:spPr>
          <a:xfrm rot="16200000">
            <a:off x="7575338" y="2605193"/>
            <a:ext cx="744220" cy="593513"/>
          </a:xfrm>
          <a:prstGeom prst="bentConnector3">
            <a:avLst>
              <a:gd name="adj1" fmla="val 4994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肘形连接符 14"/>
          <p:cNvCxnSpPr>
            <a:endCxn id="5" idx="0"/>
          </p:cNvCxnSpPr>
          <p:nvPr/>
        </p:nvCxnSpPr>
        <p:spPr>
          <a:xfrm rot="5400000">
            <a:off x="4407323" y="4000288"/>
            <a:ext cx="660400" cy="171873"/>
          </a:xfrm>
          <a:prstGeom prst="bentConnector3">
            <a:avLst>
              <a:gd name="adj1" fmla="val 5006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9773285" y="4416425"/>
            <a:ext cx="1938655" cy="1241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4. Turn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multimeter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to “Sound” mode and test the cable if there is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faulty</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connection.</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18" name="左右箭头 17"/>
          <p:cNvSpPr/>
          <p:nvPr/>
        </p:nvSpPr>
        <p:spPr>
          <a:xfrm>
            <a:off x="2567093" y="3382433"/>
            <a:ext cx="140800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21" name="左右箭头 20"/>
          <p:cNvSpPr/>
          <p:nvPr/>
        </p:nvSpPr>
        <p:spPr>
          <a:xfrm>
            <a:off x="5317067" y="3381587"/>
            <a:ext cx="146642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22" name="左右箭头 21"/>
          <p:cNvSpPr/>
          <p:nvPr/>
        </p:nvSpPr>
        <p:spPr>
          <a:xfrm>
            <a:off x="8093287" y="3381587"/>
            <a:ext cx="1447800"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6" name="图片 5" descr="2cb20608-ac96-49f6-a729-1190845b028a"/>
          <p:cNvPicPr>
            <a:picLocks noChangeAspect="1"/>
          </p:cNvPicPr>
          <p:nvPr/>
        </p:nvPicPr>
        <p:blipFill>
          <a:blip r:embed="rId1"/>
          <a:srcRect l="30033" t="24573" r="25746" b="18827"/>
          <a:stretch>
            <a:fillRect/>
          </a:stretch>
        </p:blipFill>
        <p:spPr>
          <a:xfrm>
            <a:off x="1431713" y="4416213"/>
            <a:ext cx="927947" cy="891540"/>
          </a:xfrm>
          <a:prstGeom prst="rect">
            <a:avLst/>
          </a:prstGeom>
        </p:spPr>
      </p:pic>
      <p:pic>
        <p:nvPicPr>
          <p:cNvPr id="7" name="图片 6" descr="0a3bae79-eee1-428a-ae06-c37e0aae1d7e"/>
          <p:cNvPicPr>
            <a:picLocks noChangeAspect="1"/>
          </p:cNvPicPr>
          <p:nvPr/>
        </p:nvPicPr>
        <p:blipFill>
          <a:blip r:embed="rId2"/>
          <a:srcRect l="26077" t="33253" r="25396" b="30208"/>
          <a:stretch>
            <a:fillRect/>
          </a:stretch>
        </p:blipFill>
        <p:spPr>
          <a:xfrm>
            <a:off x="1290320" y="5307753"/>
            <a:ext cx="1211580" cy="684107"/>
          </a:xfrm>
          <a:prstGeom prst="rect">
            <a:avLst/>
          </a:prstGeom>
        </p:spPr>
      </p:pic>
      <p:cxnSp>
        <p:nvCxnSpPr>
          <p:cNvPr id="8" name="肘形连接符 7"/>
          <p:cNvCxnSpPr>
            <a:endCxn id="6" idx="0"/>
          </p:cNvCxnSpPr>
          <p:nvPr/>
        </p:nvCxnSpPr>
        <p:spPr>
          <a:xfrm rot="5400000">
            <a:off x="1581573" y="4069927"/>
            <a:ext cx="660400" cy="32173"/>
          </a:xfrm>
          <a:prstGeom prst="bentConnector3">
            <a:avLst>
              <a:gd name="adj1" fmla="val 5012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图片 11" descr="c5896a0b-7b6a-4b15-b20f-e77bda57c3e1"/>
          <p:cNvPicPr>
            <a:picLocks noChangeAspect="1"/>
          </p:cNvPicPr>
          <p:nvPr/>
        </p:nvPicPr>
        <p:blipFill>
          <a:blip r:embed="rId3"/>
          <a:srcRect l="6142" t="41647" r="6646" b="6814"/>
          <a:stretch>
            <a:fillRect/>
          </a:stretch>
        </p:blipFill>
        <p:spPr>
          <a:xfrm>
            <a:off x="3449320" y="1604010"/>
            <a:ext cx="2087880" cy="925830"/>
          </a:xfrm>
          <a:prstGeom prst="rect">
            <a:avLst/>
          </a:prstGeom>
        </p:spPr>
      </p:pic>
      <p:cxnSp>
        <p:nvCxnSpPr>
          <p:cNvPr id="19" name="肘形连接符 18"/>
          <p:cNvCxnSpPr/>
          <p:nvPr/>
        </p:nvCxnSpPr>
        <p:spPr>
          <a:xfrm rot="16200000" flipV="1">
            <a:off x="4120727" y="2810933"/>
            <a:ext cx="745067" cy="18288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19" descr="91e44e4302a1e5786feed0ddc1e72e6b"/>
          <p:cNvPicPr>
            <a:picLocks noChangeAspect="1"/>
          </p:cNvPicPr>
          <p:nvPr/>
        </p:nvPicPr>
        <p:blipFill>
          <a:blip r:embed="rId4"/>
          <a:srcRect l="12154" r="2336" b="23190"/>
          <a:stretch>
            <a:fillRect/>
          </a:stretch>
        </p:blipFill>
        <p:spPr>
          <a:xfrm rot="5400000">
            <a:off x="7175500" y="4837853"/>
            <a:ext cx="838200" cy="1623907"/>
          </a:xfrm>
          <a:prstGeom prst="rect">
            <a:avLst/>
          </a:prstGeom>
        </p:spPr>
      </p:pic>
      <p:pic>
        <p:nvPicPr>
          <p:cNvPr id="23" name="图片 22" descr="1c929c4454ac61f45e3722c0bc253fad"/>
          <p:cNvPicPr>
            <a:picLocks noChangeAspect="1"/>
          </p:cNvPicPr>
          <p:nvPr/>
        </p:nvPicPr>
        <p:blipFill>
          <a:blip r:embed="rId5"/>
          <a:srcRect l="11180" t="5653" b="14457"/>
          <a:stretch>
            <a:fillRect/>
          </a:stretch>
        </p:blipFill>
        <p:spPr>
          <a:xfrm rot="16200000">
            <a:off x="7176347" y="4022513"/>
            <a:ext cx="836507" cy="1623060"/>
          </a:xfrm>
          <a:prstGeom prst="rect">
            <a:avLst/>
          </a:prstGeom>
        </p:spPr>
      </p:pic>
      <p:cxnSp>
        <p:nvCxnSpPr>
          <p:cNvPr id="24" name="肘形连接符 23"/>
          <p:cNvCxnSpPr>
            <a:endCxn id="23" idx="3"/>
          </p:cNvCxnSpPr>
          <p:nvPr/>
        </p:nvCxnSpPr>
        <p:spPr>
          <a:xfrm rot="5400000" flipV="1">
            <a:off x="7180580" y="4000500"/>
            <a:ext cx="659553" cy="170180"/>
          </a:xfrm>
          <a:prstGeom prst="bentConnector3">
            <a:avLst>
              <a:gd name="adj1" fmla="val 5006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3243580" y="163195"/>
            <a:ext cx="5704205"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7. 3D </a:t>
            </a:r>
            <a:r>
              <a:rPr lang="zh-CN" altLang="en-US" sz="3200" b="1" kern="1200">
                <a:solidFill>
                  <a:schemeClr val="accent1"/>
                </a:solidFill>
                <a:latin typeface="+mj-lt"/>
                <a:ea typeface="+mj-ea"/>
                <a:cs typeface="+mj-cs"/>
              </a:rPr>
              <a:t>radial</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motor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10" name="圆角矩形 9"/>
          <p:cNvSpPr/>
          <p:nvPr/>
        </p:nvSpPr>
        <p:spPr>
          <a:xfrm>
            <a:off x="997373" y="3188547"/>
            <a:ext cx="1207347"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radial</a:t>
            </a:r>
            <a:r>
              <a:rPr lang="en-US" altLang="zh-CN" sz="1335">
                <a:solidFill>
                  <a:schemeClr val="tx1"/>
                </a:solidFill>
              </a:rPr>
              <a:t> </a:t>
            </a:r>
            <a:r>
              <a:rPr lang="zh-CN" altLang="en-US" sz="1335">
                <a:solidFill>
                  <a:schemeClr val="tx1"/>
                </a:solidFill>
              </a:rPr>
              <a:t>motor</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5" name="圆角矩形 4"/>
          <p:cNvSpPr/>
          <p:nvPr/>
        </p:nvSpPr>
        <p:spPr>
          <a:xfrm>
            <a:off x="6308513" y="3184313"/>
            <a:ext cx="134281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3D </a:t>
            </a:r>
            <a:r>
              <a:rPr lang="zh-CN" altLang="en-US" sz="1335">
                <a:solidFill>
                  <a:schemeClr val="tx1"/>
                </a:solidFill>
              </a:rPr>
              <a:t>travel</a:t>
            </a:r>
            <a:r>
              <a:rPr lang="en-US" altLang="zh-CN" sz="1335">
                <a:solidFill>
                  <a:schemeClr val="tx1"/>
                </a:solidFill>
              </a:rPr>
              <a:t> count </a:t>
            </a:r>
            <a:r>
              <a:rPr lang="zh-CN" altLang="en-US" sz="1335">
                <a:solidFill>
                  <a:schemeClr val="tx1"/>
                </a:solidFill>
              </a:rPr>
              <a:t>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6" name="圆角矩形 5"/>
          <p:cNvSpPr/>
          <p:nvPr/>
        </p:nvSpPr>
        <p:spPr>
          <a:xfrm>
            <a:off x="3626273" y="3185160"/>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Mechanism</a:t>
            </a:r>
            <a:r>
              <a:rPr lang="en-US" altLang="zh-CN" sz="1335">
                <a:solidFill>
                  <a:schemeClr val="tx1"/>
                </a:solidFill>
              </a:rPr>
              <a:t> </a:t>
            </a:r>
            <a:r>
              <a:rPr lang="zh-CN" altLang="en-US" sz="1335">
                <a:solidFill>
                  <a:schemeClr val="tx1"/>
                </a:solidFill>
              </a:rPr>
              <a:t> 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8" name="圆角矩形 7"/>
          <p:cNvSpPr/>
          <p:nvPr/>
        </p:nvSpPr>
        <p:spPr>
          <a:xfrm>
            <a:off x="9213427" y="3188547"/>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Regarding cable is faulty</a:t>
            </a:r>
            <a:endParaRPr lang="zh-CN" altLang="en-US" sz="1335">
              <a:solidFill>
                <a:schemeClr val="tx1"/>
              </a:solidFill>
            </a:endParaRPr>
          </a:p>
        </p:txBody>
      </p:sp>
      <p:sp>
        <p:nvSpPr>
          <p:cNvPr id="13" name="圆角矩形 12"/>
          <p:cNvSpPr/>
          <p:nvPr/>
        </p:nvSpPr>
        <p:spPr>
          <a:xfrm>
            <a:off x="186055" y="963930"/>
            <a:ext cx="2917190" cy="1459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Select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ing” manually, switch plug of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radial</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motor</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to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knead</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motor</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on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Mechanism</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If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motor</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don't work</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(mechanism cannot push forward or backward), motor is faulty.</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66" name="肘形连接符 65"/>
          <p:cNvCxnSpPr/>
          <p:nvPr/>
        </p:nvCxnSpPr>
        <p:spPr>
          <a:xfrm rot="16200000" flipV="1">
            <a:off x="1065953" y="2617047"/>
            <a:ext cx="764540" cy="378460"/>
          </a:xfrm>
          <a:prstGeom prst="bentConnector3">
            <a:avLst>
              <a:gd name="adj1" fmla="val 499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2753360" y="4372187"/>
            <a:ext cx="2951480" cy="1019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2. If it push forward/backward in Step.1, it means motor is fine and there is faulty connection on cable/plugs or mech PCB or 3D signal PCB.</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17" name="肘形连接符 16"/>
          <p:cNvCxnSpPr/>
          <p:nvPr/>
        </p:nvCxnSpPr>
        <p:spPr>
          <a:xfrm rot="5400000" flipV="1">
            <a:off x="9481820" y="3964093"/>
            <a:ext cx="705273" cy="10837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rot="5400000">
            <a:off x="3727873" y="3898053"/>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9213427" y="4371340"/>
            <a:ext cx="1584113" cy="8779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0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4. Turn </a:t>
            </a:r>
            <a:r>
              <a:rPr lang="zh-CN" altLang="en-US" sz="10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multimeter</a:t>
            </a:r>
            <a:r>
              <a:rPr lang="en-US" altLang="zh-CN" sz="10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to “Sound” mode and test the cable if there is </a:t>
            </a:r>
            <a:r>
              <a:rPr lang="zh-CN" altLang="en-US" sz="10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faulty</a:t>
            </a:r>
            <a:r>
              <a:rPr lang="en-US" altLang="zh-CN" sz="10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connection.</a:t>
            </a:r>
            <a:endParaRPr lang="en-US" altLang="zh-CN" sz="10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21" name="左右箭头 20"/>
          <p:cNvSpPr/>
          <p:nvPr/>
        </p:nvSpPr>
        <p:spPr>
          <a:xfrm>
            <a:off x="2205567" y="3293533"/>
            <a:ext cx="142070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22" name="左右箭头 21"/>
          <p:cNvSpPr/>
          <p:nvPr/>
        </p:nvSpPr>
        <p:spPr>
          <a:xfrm>
            <a:off x="4831927" y="3292687"/>
            <a:ext cx="1477433"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23" name="左右箭头 22"/>
          <p:cNvSpPr/>
          <p:nvPr/>
        </p:nvSpPr>
        <p:spPr>
          <a:xfrm>
            <a:off x="7651327" y="3293533"/>
            <a:ext cx="1562100"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2" name="图片 1" descr="4b5df836-61dc-4c77-9e3b-94bb84eee2a0"/>
          <p:cNvPicPr>
            <a:picLocks noChangeAspect="1"/>
          </p:cNvPicPr>
          <p:nvPr/>
        </p:nvPicPr>
        <p:blipFill>
          <a:blip r:embed="rId1"/>
          <a:srcRect l="12248" t="37212" r="15162" b="36791"/>
          <a:stretch>
            <a:fillRect/>
          </a:stretch>
        </p:blipFill>
        <p:spPr>
          <a:xfrm>
            <a:off x="722207" y="4371340"/>
            <a:ext cx="1452033" cy="693420"/>
          </a:xfrm>
          <a:prstGeom prst="rect">
            <a:avLst/>
          </a:prstGeom>
        </p:spPr>
      </p:pic>
      <p:cxnSp>
        <p:nvCxnSpPr>
          <p:cNvPr id="3" name="肘形连接符 2"/>
          <p:cNvCxnSpPr/>
          <p:nvPr/>
        </p:nvCxnSpPr>
        <p:spPr>
          <a:xfrm rot="5400000">
            <a:off x="1163320" y="3901440"/>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图片 6" descr="1c929c4454ac61f45e3722c0bc253fad"/>
          <p:cNvPicPr>
            <a:picLocks noChangeAspect="1"/>
          </p:cNvPicPr>
          <p:nvPr/>
        </p:nvPicPr>
        <p:blipFill>
          <a:blip r:embed="rId2"/>
          <a:srcRect l="11180" t="5653" b="14457"/>
          <a:stretch>
            <a:fillRect/>
          </a:stretch>
        </p:blipFill>
        <p:spPr>
          <a:xfrm rot="16200000">
            <a:off x="3750733" y="1189567"/>
            <a:ext cx="836507" cy="1623060"/>
          </a:xfrm>
          <a:prstGeom prst="rect">
            <a:avLst/>
          </a:prstGeom>
        </p:spPr>
      </p:pic>
      <p:cxnSp>
        <p:nvCxnSpPr>
          <p:cNvPr id="9" name="肘形连接符 8"/>
          <p:cNvCxnSpPr>
            <a:endCxn id="7" idx="1"/>
          </p:cNvCxnSpPr>
          <p:nvPr/>
        </p:nvCxnSpPr>
        <p:spPr>
          <a:xfrm rot="16200000" flipV="1">
            <a:off x="3803227" y="2785533"/>
            <a:ext cx="764540" cy="3217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图片 10" descr="970fde13-4cfc-45a2-b3c0-e8d488cba68e"/>
          <p:cNvPicPr>
            <a:picLocks noChangeAspect="1"/>
          </p:cNvPicPr>
          <p:nvPr/>
        </p:nvPicPr>
        <p:blipFill>
          <a:blip r:embed="rId3"/>
          <a:srcRect l="32984" t="35353" r="30719" b="35145"/>
          <a:stretch>
            <a:fillRect/>
          </a:stretch>
        </p:blipFill>
        <p:spPr>
          <a:xfrm>
            <a:off x="6426200" y="4371340"/>
            <a:ext cx="1055793" cy="644313"/>
          </a:xfrm>
          <a:prstGeom prst="rect">
            <a:avLst/>
          </a:prstGeom>
        </p:spPr>
      </p:pic>
      <p:cxnSp>
        <p:nvCxnSpPr>
          <p:cNvPr id="12" name="肘形连接符 11"/>
          <p:cNvCxnSpPr>
            <a:endCxn id="11" idx="0"/>
          </p:cNvCxnSpPr>
          <p:nvPr/>
        </p:nvCxnSpPr>
        <p:spPr>
          <a:xfrm rot="5400000">
            <a:off x="6681893" y="3947160"/>
            <a:ext cx="696807" cy="15070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698115" y="135255"/>
            <a:ext cx="5921375"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8. </a:t>
            </a:r>
            <a:r>
              <a:rPr lang="zh-CN" altLang="en-US" sz="3200" b="1" kern="1200">
                <a:solidFill>
                  <a:schemeClr val="accent1"/>
                </a:solidFill>
                <a:latin typeface="+mj-lt"/>
                <a:ea typeface="+mj-ea"/>
                <a:cs typeface="+mj-cs"/>
              </a:rPr>
              <a:t>Legrest</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actuator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10" name="圆角矩形 9"/>
          <p:cNvSpPr/>
          <p:nvPr/>
        </p:nvSpPr>
        <p:spPr>
          <a:xfrm>
            <a:off x="2610273" y="3189393"/>
            <a:ext cx="112014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main 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6" name="圆角矩形 5"/>
          <p:cNvSpPr/>
          <p:nvPr/>
        </p:nvSpPr>
        <p:spPr>
          <a:xfrm>
            <a:off x="5238327" y="3188547"/>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actuator</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8" name="圆角矩形 7"/>
          <p:cNvSpPr/>
          <p:nvPr/>
        </p:nvSpPr>
        <p:spPr>
          <a:xfrm>
            <a:off x="7997613" y="3189393"/>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Regarding cable is faulty</a:t>
            </a:r>
            <a:endParaRPr lang="zh-CN" altLang="en-US" sz="1335">
              <a:solidFill>
                <a:schemeClr val="tx1"/>
              </a:solidFill>
            </a:endParaRPr>
          </a:p>
        </p:txBody>
      </p:sp>
      <p:sp>
        <p:nvSpPr>
          <p:cNvPr id="13" name="圆角矩形 12"/>
          <p:cNvSpPr/>
          <p:nvPr/>
        </p:nvSpPr>
        <p:spPr>
          <a:xfrm>
            <a:off x="767715" y="1057275"/>
            <a:ext cx="3341370" cy="1365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zh-CN" sz="1400" b="1">
                <a:solidFill>
                  <a:schemeClr val="bg1"/>
                </a:solidFill>
                <a:latin typeface="Arial" panose="020B0604020202020204" pitchFamily="34" charset="0"/>
                <a:ea typeface="黑体" panose="02010609060101010101" charset="-122"/>
                <a:sym typeface="+mn-ea"/>
              </a:rPr>
              <a:t>1.</a:t>
            </a:r>
            <a:r>
              <a:rPr lang="en-US" altLang="zh-CN" sz="1400" b="1">
                <a:solidFill>
                  <a:schemeClr val="bg1"/>
                </a:solidFill>
                <a:latin typeface="Arial" panose="020B0604020202020204" pitchFamily="34" charset="0"/>
                <a:ea typeface="黑体" panose="02010609060101010101" charset="-122"/>
                <a:sym typeface="+mn-ea"/>
              </a:rPr>
              <a:t> Switch plugs of l</a:t>
            </a:r>
            <a:r>
              <a:rPr lang="zh-CN" altLang="zh-CN" sz="1400" b="1">
                <a:solidFill>
                  <a:schemeClr val="bg1"/>
                </a:solidFill>
                <a:latin typeface="Arial" panose="020B0604020202020204" pitchFamily="34" charset="0"/>
                <a:ea typeface="黑体" panose="02010609060101010101" charset="-122"/>
                <a:sym typeface="+mn-ea"/>
              </a:rPr>
              <a:t>egrest</a:t>
            </a:r>
            <a:r>
              <a:rPr lang="en-US" altLang="zh-CN" sz="1400" b="1">
                <a:solidFill>
                  <a:schemeClr val="bg1"/>
                </a:solidFill>
                <a:latin typeface="Arial" panose="020B0604020202020204" pitchFamily="34" charset="0"/>
                <a:ea typeface="黑体" panose="02010609060101010101" charset="-122"/>
                <a:sym typeface="+mn-ea"/>
              </a:rPr>
              <a:t> </a:t>
            </a:r>
            <a:r>
              <a:rPr lang="zh-CN" altLang="zh-CN" sz="1400" b="1">
                <a:solidFill>
                  <a:schemeClr val="bg1"/>
                </a:solidFill>
                <a:latin typeface="Arial" panose="020B0604020202020204" pitchFamily="34" charset="0"/>
                <a:ea typeface="黑体" panose="02010609060101010101" charset="-122"/>
                <a:sym typeface="+mn-ea"/>
              </a:rPr>
              <a:t>actuator</a:t>
            </a:r>
            <a:r>
              <a:rPr lang="en-US" altLang="zh-CN" sz="1400" b="1">
                <a:solidFill>
                  <a:schemeClr val="bg1"/>
                </a:solidFill>
                <a:latin typeface="Arial" panose="020B0604020202020204" pitchFamily="34" charset="0"/>
                <a:ea typeface="黑体" panose="02010609060101010101" charset="-122"/>
                <a:sym typeface="+mn-ea"/>
              </a:rPr>
              <a:t> and </a:t>
            </a:r>
            <a:r>
              <a:rPr lang="zh-CN" altLang="zh-CN" sz="1400" b="1">
                <a:solidFill>
                  <a:schemeClr val="bg1"/>
                </a:solidFill>
                <a:latin typeface="Arial" panose="020B0604020202020204" pitchFamily="34" charset="0"/>
                <a:ea typeface="黑体" panose="02010609060101010101" charset="-122"/>
                <a:sym typeface="+mn-ea"/>
              </a:rPr>
              <a:t>Forward</a:t>
            </a:r>
            <a:r>
              <a:rPr lang="en-US" altLang="zh-CN" sz="1400" b="1">
                <a:solidFill>
                  <a:schemeClr val="bg1"/>
                </a:solidFill>
                <a:latin typeface="Arial" panose="020B0604020202020204" pitchFamily="34" charset="0"/>
                <a:ea typeface="黑体" panose="02010609060101010101" charset="-122"/>
                <a:sym typeface="+mn-ea"/>
              </a:rPr>
              <a:t> </a:t>
            </a:r>
            <a:r>
              <a:rPr lang="zh-CN" altLang="zh-CN" sz="1400" b="1">
                <a:solidFill>
                  <a:schemeClr val="bg1"/>
                </a:solidFill>
                <a:latin typeface="Arial" panose="020B0604020202020204" pitchFamily="34" charset="0"/>
                <a:ea typeface="黑体" panose="02010609060101010101" charset="-122"/>
                <a:sym typeface="+mn-ea"/>
              </a:rPr>
              <a:t>actuator</a:t>
            </a:r>
            <a:r>
              <a:rPr lang="en-US" altLang="zh-CN" sz="1400" b="1">
                <a:solidFill>
                  <a:schemeClr val="bg1"/>
                </a:solidFill>
                <a:latin typeface="Arial" panose="020B0604020202020204" pitchFamily="34" charset="0"/>
                <a:ea typeface="黑体" panose="02010609060101010101" charset="-122"/>
                <a:sym typeface="+mn-ea"/>
              </a:rPr>
              <a:t>, and then lift up or recline the backrest with remote. If Legrest auatuor works, </a:t>
            </a:r>
            <a:r>
              <a:rPr lang="zh-CN" altLang="zh-CN" sz="1400" b="1">
                <a:solidFill>
                  <a:schemeClr val="bg1"/>
                </a:solidFill>
                <a:latin typeface="Arial" panose="020B0604020202020204" pitchFamily="34" charset="0"/>
                <a:ea typeface="黑体" panose="02010609060101010101" charset="-122"/>
                <a:sym typeface="+mn-ea"/>
              </a:rPr>
              <a:t> </a:t>
            </a:r>
            <a:r>
              <a:rPr lang="en-US" sz="1400" b="1">
                <a:solidFill>
                  <a:schemeClr val="bg1"/>
                </a:solidFill>
                <a:latin typeface="Arial" panose="020B0604020202020204" pitchFamily="34" charset="0"/>
                <a:ea typeface="黑体" panose="02010609060101010101" charset="-122"/>
                <a:sym typeface="+mn-ea"/>
              </a:rPr>
              <a:t>then it’s fine. If no, problem is due to cable or main PCB.</a:t>
            </a:r>
            <a:endParaRPr lang="en-US" altLang="zh-CN" sz="1400" b="1" dirty="0">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charset="-122"/>
              <a:sym typeface="+mn-ea"/>
            </a:endParaRPr>
          </a:p>
        </p:txBody>
      </p:sp>
      <p:cxnSp>
        <p:nvCxnSpPr>
          <p:cNvPr id="66" name="肘形连接符 65"/>
          <p:cNvCxnSpPr/>
          <p:nvPr/>
        </p:nvCxnSpPr>
        <p:spPr>
          <a:xfrm rot="16200000" flipV="1">
            <a:off x="2628900" y="2617893"/>
            <a:ext cx="764540" cy="378460"/>
          </a:xfrm>
          <a:prstGeom prst="bentConnector3">
            <a:avLst>
              <a:gd name="adj1" fmla="val 499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4636347" y="4376420"/>
            <a:ext cx="2045547" cy="8238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zh-CN" sz="1335" b="1">
                <a:solidFill>
                  <a:schemeClr val="bg1"/>
                </a:solidFill>
                <a:latin typeface="Arial" panose="020B0604020202020204" pitchFamily="34" charset="0"/>
                <a:ea typeface="黑体" panose="02010609060101010101" charset="-122"/>
                <a:sym typeface="+mn-ea"/>
              </a:rPr>
              <a:t>2. </a:t>
            </a:r>
            <a:r>
              <a:rPr lang="en-US" altLang="zh-CN" sz="1335" b="1">
                <a:solidFill>
                  <a:schemeClr val="bg1"/>
                </a:solidFill>
                <a:latin typeface="Arial" panose="020B0604020202020204" pitchFamily="34" charset="0"/>
                <a:ea typeface="黑体" panose="02010609060101010101" charset="-122"/>
                <a:sym typeface="+mn-ea"/>
              </a:rPr>
              <a:t>If </a:t>
            </a:r>
            <a:r>
              <a:rPr lang="zh-CN" altLang="zh-CN" sz="1335" b="1">
                <a:solidFill>
                  <a:schemeClr val="bg1"/>
                </a:solidFill>
                <a:latin typeface="Arial" panose="020B0604020202020204" pitchFamily="34" charset="0"/>
                <a:ea typeface="黑体" panose="02010609060101010101" charset="-122"/>
                <a:sym typeface="+mn-ea"/>
              </a:rPr>
              <a:t>Legrest</a:t>
            </a:r>
            <a:r>
              <a:rPr lang="en-US" altLang="zh-CN" sz="1335" b="1">
                <a:solidFill>
                  <a:schemeClr val="bg1"/>
                </a:solidFill>
                <a:latin typeface="Arial" panose="020B0604020202020204" pitchFamily="34" charset="0"/>
                <a:ea typeface="黑体" panose="02010609060101010101" charset="-122"/>
                <a:sym typeface="+mn-ea"/>
              </a:rPr>
              <a:t> </a:t>
            </a:r>
            <a:r>
              <a:rPr lang="zh-CN" altLang="zh-CN" sz="1335" b="1">
                <a:solidFill>
                  <a:schemeClr val="bg1"/>
                </a:solidFill>
                <a:latin typeface="Arial" panose="020B0604020202020204" pitchFamily="34" charset="0"/>
                <a:ea typeface="黑体" panose="02010609060101010101" charset="-122"/>
                <a:sym typeface="+mn-ea"/>
              </a:rPr>
              <a:t>actuator</a:t>
            </a:r>
            <a:r>
              <a:rPr lang="en-US" altLang="zh-CN" sz="1335" b="1">
                <a:solidFill>
                  <a:schemeClr val="bg1"/>
                </a:solidFill>
                <a:latin typeface="Arial" panose="020B0604020202020204" pitchFamily="34" charset="0"/>
                <a:ea typeface="黑体" panose="02010609060101010101" charset="-122"/>
                <a:sym typeface="+mn-ea"/>
              </a:rPr>
              <a:t> </a:t>
            </a:r>
            <a:r>
              <a:rPr lang="zh-CN" altLang="zh-CN" sz="1335" b="1">
                <a:solidFill>
                  <a:schemeClr val="bg1"/>
                </a:solidFill>
                <a:latin typeface="Arial" panose="020B0604020202020204" pitchFamily="34" charset="0"/>
                <a:ea typeface="黑体" panose="02010609060101010101" charset="-122"/>
                <a:sym typeface="+mn-ea"/>
              </a:rPr>
              <a:t>don't work</a:t>
            </a:r>
            <a:r>
              <a:rPr lang="en-US" altLang="zh-CN" sz="1335" b="1">
                <a:solidFill>
                  <a:schemeClr val="bg1"/>
                </a:solidFill>
                <a:latin typeface="Arial" panose="020B0604020202020204" pitchFamily="34" charset="0"/>
                <a:ea typeface="黑体" panose="02010609060101010101" charset="-122"/>
                <a:sym typeface="+mn-ea"/>
              </a:rPr>
              <a:t> in Step.1, replace it.</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17" name="肘形连接符 16"/>
          <p:cNvCxnSpPr>
            <a:endCxn id="20" idx="2"/>
          </p:cNvCxnSpPr>
          <p:nvPr/>
        </p:nvCxnSpPr>
        <p:spPr>
          <a:xfrm rot="16200000">
            <a:off x="8345593" y="2744893"/>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rot="5400000">
            <a:off x="5366173" y="390228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7997613" y="1419860"/>
            <a:ext cx="1584113"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 Use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multimeter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to check if cable in faulty connection.</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2" name="左右箭头 1"/>
          <p:cNvSpPr/>
          <p:nvPr/>
        </p:nvSpPr>
        <p:spPr>
          <a:xfrm>
            <a:off x="3815927" y="3296920"/>
            <a:ext cx="1336040"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3" name="左右箭头 2"/>
          <p:cNvSpPr/>
          <p:nvPr/>
        </p:nvSpPr>
        <p:spPr>
          <a:xfrm>
            <a:off x="6569287" y="3296073"/>
            <a:ext cx="1303020"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5" name="图片 4" descr="3b978989-069b-41bc-a780-13eaa8c40757"/>
          <p:cNvPicPr>
            <a:picLocks noChangeAspect="1"/>
          </p:cNvPicPr>
          <p:nvPr/>
        </p:nvPicPr>
        <p:blipFill>
          <a:blip r:embed="rId1"/>
          <a:stretch>
            <a:fillRect/>
          </a:stretch>
        </p:blipFill>
        <p:spPr>
          <a:xfrm>
            <a:off x="2302087" y="4376420"/>
            <a:ext cx="1735667" cy="1302173"/>
          </a:xfrm>
          <a:prstGeom prst="rect">
            <a:avLst/>
          </a:prstGeom>
        </p:spPr>
      </p:pic>
      <p:cxnSp>
        <p:nvCxnSpPr>
          <p:cNvPr id="7" name="肘形连接符 6"/>
          <p:cNvCxnSpPr/>
          <p:nvPr/>
        </p:nvCxnSpPr>
        <p:spPr>
          <a:xfrm rot="5400000">
            <a:off x="2726267" y="3901440"/>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图片 8" descr="2da64673-64b0-45ef-9fa3-f713dd5eedae"/>
          <p:cNvPicPr>
            <a:picLocks noChangeAspect="1"/>
          </p:cNvPicPr>
          <p:nvPr/>
        </p:nvPicPr>
        <p:blipFill>
          <a:blip r:embed="rId2"/>
          <a:stretch>
            <a:fillRect/>
          </a:stretch>
        </p:blipFill>
        <p:spPr>
          <a:xfrm rot="5400000">
            <a:off x="5401733" y="1281853"/>
            <a:ext cx="978747" cy="1306407"/>
          </a:xfrm>
          <a:prstGeom prst="rect">
            <a:avLst/>
          </a:prstGeom>
        </p:spPr>
      </p:pic>
      <p:cxnSp>
        <p:nvCxnSpPr>
          <p:cNvPr id="11" name="肘形连接符 10"/>
          <p:cNvCxnSpPr/>
          <p:nvPr/>
        </p:nvCxnSpPr>
        <p:spPr>
          <a:xfrm rot="16200000">
            <a:off x="5517727" y="2744047"/>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981960" y="80645"/>
            <a:ext cx="6459220"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9. </a:t>
            </a:r>
            <a:r>
              <a:rPr lang="zh-CN" altLang="en-US" sz="3200" b="1" kern="1200">
                <a:solidFill>
                  <a:schemeClr val="accent1"/>
                </a:solidFill>
                <a:latin typeface="+mj-lt"/>
                <a:ea typeface="+mj-ea"/>
                <a:cs typeface="+mj-cs"/>
              </a:rPr>
              <a:t>Forward</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actuator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10" name="圆角矩形 9"/>
          <p:cNvSpPr/>
          <p:nvPr/>
        </p:nvSpPr>
        <p:spPr>
          <a:xfrm>
            <a:off x="2610273" y="3189393"/>
            <a:ext cx="112014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main 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6" name="圆角矩形 5"/>
          <p:cNvSpPr/>
          <p:nvPr/>
        </p:nvSpPr>
        <p:spPr>
          <a:xfrm>
            <a:off x="5238327" y="3188547"/>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actuator</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8" name="圆角矩形 7"/>
          <p:cNvSpPr/>
          <p:nvPr/>
        </p:nvSpPr>
        <p:spPr>
          <a:xfrm>
            <a:off x="7940040" y="3189393"/>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Regarding cable is faulty</a:t>
            </a:r>
            <a:endParaRPr lang="zh-CN" altLang="en-US" sz="1335">
              <a:solidFill>
                <a:schemeClr val="tx1"/>
              </a:solidFill>
            </a:endParaRPr>
          </a:p>
        </p:txBody>
      </p:sp>
      <p:sp>
        <p:nvSpPr>
          <p:cNvPr id="13" name="圆角矩形 12"/>
          <p:cNvSpPr/>
          <p:nvPr/>
        </p:nvSpPr>
        <p:spPr>
          <a:xfrm>
            <a:off x="1207558" y="1059392"/>
            <a:ext cx="3073400" cy="1365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zh-CN" sz="1335" b="1">
                <a:solidFill>
                  <a:schemeClr val="bg1"/>
                </a:solidFill>
                <a:latin typeface="Arial" panose="020B0604020202020204" pitchFamily="34" charset="0"/>
                <a:ea typeface="黑体" panose="02010609060101010101" charset="-122"/>
                <a:sym typeface="+mn-ea"/>
              </a:rPr>
              <a:t>1.</a:t>
            </a:r>
            <a:r>
              <a:rPr lang="en-US" altLang="zh-CN" sz="1335" b="1">
                <a:solidFill>
                  <a:schemeClr val="bg1"/>
                </a:solidFill>
                <a:latin typeface="Arial" panose="020B0604020202020204" pitchFamily="34" charset="0"/>
                <a:ea typeface="黑体" panose="02010609060101010101" charset="-122"/>
                <a:sym typeface="+mn-ea"/>
              </a:rPr>
              <a:t> Switch plugs with other autuator in same way as last page. The problem is due to Actuator ifself or cable or main PCB.</a:t>
            </a:r>
            <a:endParaRPr lang="zh-CN"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charset="-122"/>
              <a:sym typeface="+mn-ea"/>
            </a:endParaRPr>
          </a:p>
        </p:txBody>
      </p:sp>
      <p:cxnSp>
        <p:nvCxnSpPr>
          <p:cNvPr id="66" name="肘形连接符 65"/>
          <p:cNvCxnSpPr/>
          <p:nvPr/>
        </p:nvCxnSpPr>
        <p:spPr>
          <a:xfrm rot="16200000" flipV="1">
            <a:off x="2560320" y="2617893"/>
            <a:ext cx="764540" cy="378460"/>
          </a:xfrm>
          <a:prstGeom prst="bentConnector3">
            <a:avLst>
              <a:gd name="adj1" fmla="val 499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4636135" y="4376420"/>
            <a:ext cx="2045335" cy="909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zh-CN" sz="1335" b="1">
                <a:solidFill>
                  <a:schemeClr val="bg1"/>
                </a:solidFill>
                <a:latin typeface="Arial" panose="020B0604020202020204" pitchFamily="34" charset="0"/>
                <a:ea typeface="黑体" panose="02010609060101010101" charset="-122"/>
                <a:sym typeface="+mn-ea"/>
              </a:rPr>
              <a:t>2. </a:t>
            </a:r>
            <a:r>
              <a:rPr lang="en-US" altLang="zh-CN" sz="1335" b="1">
                <a:solidFill>
                  <a:schemeClr val="bg1"/>
                </a:solidFill>
                <a:latin typeface="Arial" panose="020B0604020202020204" pitchFamily="34" charset="0"/>
                <a:ea typeface="黑体" panose="02010609060101010101" charset="-122"/>
                <a:sym typeface="+mn-ea"/>
              </a:rPr>
              <a:t> If Forward </a:t>
            </a:r>
            <a:r>
              <a:rPr lang="zh-CN" altLang="zh-CN" sz="1335" b="1">
                <a:solidFill>
                  <a:schemeClr val="bg1"/>
                </a:solidFill>
                <a:latin typeface="Arial" panose="020B0604020202020204" pitchFamily="34" charset="0"/>
                <a:ea typeface="黑体" panose="02010609060101010101" charset="-122"/>
                <a:sym typeface="+mn-ea"/>
              </a:rPr>
              <a:t>actuator</a:t>
            </a:r>
            <a:r>
              <a:rPr lang="en-US" altLang="zh-CN" sz="1335" b="1">
                <a:solidFill>
                  <a:schemeClr val="bg1"/>
                </a:solidFill>
                <a:latin typeface="Arial" panose="020B0604020202020204" pitchFamily="34" charset="0"/>
                <a:ea typeface="黑体" panose="02010609060101010101" charset="-122"/>
                <a:sym typeface="+mn-ea"/>
              </a:rPr>
              <a:t> </a:t>
            </a:r>
            <a:r>
              <a:rPr lang="zh-CN" altLang="zh-CN" sz="1335" b="1">
                <a:solidFill>
                  <a:schemeClr val="bg1"/>
                </a:solidFill>
                <a:latin typeface="Arial" panose="020B0604020202020204" pitchFamily="34" charset="0"/>
                <a:ea typeface="黑体" panose="02010609060101010101" charset="-122"/>
                <a:sym typeface="+mn-ea"/>
              </a:rPr>
              <a:t>don't work</a:t>
            </a:r>
            <a:r>
              <a:rPr lang="en-US" altLang="zh-CN" sz="1335" b="1">
                <a:solidFill>
                  <a:schemeClr val="bg1"/>
                </a:solidFill>
                <a:latin typeface="Arial" panose="020B0604020202020204" pitchFamily="34" charset="0"/>
                <a:ea typeface="黑体" panose="02010609060101010101" charset="-122"/>
                <a:sym typeface="+mn-ea"/>
              </a:rPr>
              <a:t> in Step.1, replace it.</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17" name="肘形连接符 16"/>
          <p:cNvCxnSpPr>
            <a:endCxn id="20" idx="2"/>
          </p:cNvCxnSpPr>
          <p:nvPr/>
        </p:nvCxnSpPr>
        <p:spPr>
          <a:xfrm rot="16200000">
            <a:off x="8288020" y="2744893"/>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rot="5400000">
            <a:off x="5366173" y="390228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7940040" y="1458807"/>
            <a:ext cx="1584113" cy="964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 Use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multimeter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to check if cable in faulty connection.</a:t>
            </a:r>
            <a:endPar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2" name="左右箭头 1"/>
          <p:cNvSpPr/>
          <p:nvPr/>
        </p:nvSpPr>
        <p:spPr>
          <a:xfrm>
            <a:off x="3816773" y="3296920"/>
            <a:ext cx="1335193"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3" name="左右箭头 2"/>
          <p:cNvSpPr/>
          <p:nvPr/>
        </p:nvSpPr>
        <p:spPr>
          <a:xfrm>
            <a:off x="6569287" y="3296073"/>
            <a:ext cx="1214120"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5" name="图片 4" descr="3b978989-069b-41bc-a780-13eaa8c40757"/>
          <p:cNvPicPr>
            <a:picLocks noChangeAspect="1"/>
          </p:cNvPicPr>
          <p:nvPr/>
        </p:nvPicPr>
        <p:blipFill>
          <a:blip r:embed="rId1"/>
          <a:stretch>
            <a:fillRect/>
          </a:stretch>
        </p:blipFill>
        <p:spPr>
          <a:xfrm>
            <a:off x="2158153" y="4376420"/>
            <a:ext cx="1397847" cy="1049020"/>
          </a:xfrm>
          <a:prstGeom prst="rect">
            <a:avLst/>
          </a:prstGeom>
        </p:spPr>
      </p:pic>
      <p:pic>
        <p:nvPicPr>
          <p:cNvPr id="9" name="图片 8" descr="2da64673-64b0-45ef-9fa3-f713dd5eedae"/>
          <p:cNvPicPr>
            <a:picLocks noChangeAspect="1"/>
          </p:cNvPicPr>
          <p:nvPr/>
        </p:nvPicPr>
        <p:blipFill>
          <a:blip r:embed="rId2"/>
          <a:stretch>
            <a:fillRect/>
          </a:stretch>
        </p:blipFill>
        <p:spPr>
          <a:xfrm rot="5400000">
            <a:off x="5401733" y="1281853"/>
            <a:ext cx="978747" cy="1306407"/>
          </a:xfrm>
          <a:prstGeom prst="rect">
            <a:avLst/>
          </a:prstGeom>
        </p:spPr>
      </p:pic>
      <p:cxnSp>
        <p:nvCxnSpPr>
          <p:cNvPr id="7" name="肘形连接符 6"/>
          <p:cNvCxnSpPr/>
          <p:nvPr/>
        </p:nvCxnSpPr>
        <p:spPr>
          <a:xfrm rot="5400000">
            <a:off x="2657687" y="390228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肘形连接符 10"/>
          <p:cNvCxnSpPr/>
          <p:nvPr/>
        </p:nvCxnSpPr>
        <p:spPr>
          <a:xfrm rot="16200000">
            <a:off x="5457613" y="2744047"/>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1481435" y="5807075"/>
            <a:ext cx="4064000" cy="368300"/>
          </a:xfrm>
          <a:prstGeom prst="rect">
            <a:avLst/>
          </a:prstGeom>
          <a:noFill/>
        </p:spPr>
        <p:txBody>
          <a:bodyPr wrap="square" rtlCol="0">
            <a:spAutoFit/>
          </a:bodyPr>
          <a:p>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3456305" y="91440"/>
            <a:ext cx="5789930"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10. </a:t>
            </a:r>
            <a:r>
              <a:rPr lang="zh-CN" altLang="en-US" sz="3200" b="1" kern="1200">
                <a:solidFill>
                  <a:schemeClr val="accent1"/>
                </a:solidFill>
                <a:latin typeface="+mj-lt"/>
                <a:ea typeface="+mj-ea"/>
                <a:cs typeface="+mj-cs"/>
              </a:rPr>
              <a:t>Backrest</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actuator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10" name="圆角矩形 9"/>
          <p:cNvSpPr/>
          <p:nvPr/>
        </p:nvSpPr>
        <p:spPr>
          <a:xfrm>
            <a:off x="2250440" y="3189393"/>
            <a:ext cx="112014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main 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6" name="圆角矩形 5"/>
          <p:cNvSpPr/>
          <p:nvPr/>
        </p:nvSpPr>
        <p:spPr>
          <a:xfrm>
            <a:off x="5238327" y="3188547"/>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actuator</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13" name="圆角矩形 12"/>
          <p:cNvSpPr/>
          <p:nvPr/>
        </p:nvSpPr>
        <p:spPr>
          <a:xfrm>
            <a:off x="657013" y="1057487"/>
            <a:ext cx="3073400" cy="1365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zh-CN" sz="1335" b="1">
                <a:solidFill>
                  <a:schemeClr val="bg1"/>
                </a:solidFill>
                <a:latin typeface="Arial" panose="020B0604020202020204" pitchFamily="34" charset="0"/>
                <a:ea typeface="黑体" panose="02010609060101010101" charset="-122"/>
                <a:sym typeface="+mn-ea"/>
              </a:rPr>
              <a:t>1.</a:t>
            </a:r>
            <a:r>
              <a:rPr lang="en-US" altLang="zh-CN" sz="1335" b="1">
                <a:solidFill>
                  <a:schemeClr val="bg1"/>
                </a:solidFill>
                <a:latin typeface="Arial" panose="020B0604020202020204" pitchFamily="34" charset="0"/>
                <a:ea typeface="黑体" panose="02010609060101010101" charset="-122"/>
                <a:sym typeface="+mn-ea"/>
              </a:rPr>
              <a:t> Same way to find problem as last page. </a:t>
            </a:r>
            <a:endParaRPr lang="zh-CN"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charset="-122"/>
              <a:sym typeface="+mn-ea"/>
            </a:endParaRPr>
          </a:p>
        </p:txBody>
      </p:sp>
      <p:cxnSp>
        <p:nvCxnSpPr>
          <p:cNvPr id="66" name="肘形连接符 65"/>
          <p:cNvCxnSpPr/>
          <p:nvPr/>
        </p:nvCxnSpPr>
        <p:spPr>
          <a:xfrm rot="16200000" flipV="1">
            <a:off x="2057400" y="2617893"/>
            <a:ext cx="764540" cy="378460"/>
          </a:xfrm>
          <a:prstGeom prst="bentConnector3">
            <a:avLst>
              <a:gd name="adj1" fmla="val 499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左右箭头 1"/>
          <p:cNvSpPr/>
          <p:nvPr/>
        </p:nvSpPr>
        <p:spPr>
          <a:xfrm>
            <a:off x="3456093" y="3296920"/>
            <a:ext cx="1695873"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cxnSp>
        <p:nvCxnSpPr>
          <p:cNvPr id="5" name="肘形连接符 4"/>
          <p:cNvCxnSpPr>
            <a:endCxn id="9" idx="0"/>
          </p:cNvCxnSpPr>
          <p:nvPr/>
        </p:nvCxnSpPr>
        <p:spPr>
          <a:xfrm rot="5400000" flipV="1">
            <a:off x="2450253" y="3969173"/>
            <a:ext cx="706120" cy="107527"/>
          </a:xfrm>
          <a:prstGeom prst="bentConnector3">
            <a:avLst>
              <a:gd name="adj1" fmla="val 5006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肘形连接符 6"/>
          <p:cNvCxnSpPr/>
          <p:nvPr/>
        </p:nvCxnSpPr>
        <p:spPr>
          <a:xfrm rot="16200000">
            <a:off x="5517727" y="2744047"/>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图片 8" descr="3b978989-069b-41bc-a780-13eaa8c40757"/>
          <p:cNvPicPr>
            <a:picLocks noChangeAspect="1"/>
          </p:cNvPicPr>
          <p:nvPr/>
        </p:nvPicPr>
        <p:blipFill>
          <a:blip r:embed="rId1"/>
          <a:stretch>
            <a:fillRect/>
          </a:stretch>
        </p:blipFill>
        <p:spPr>
          <a:xfrm>
            <a:off x="2158153" y="4376420"/>
            <a:ext cx="1397847" cy="1049020"/>
          </a:xfrm>
          <a:prstGeom prst="rect">
            <a:avLst/>
          </a:prstGeom>
        </p:spPr>
      </p:pic>
      <p:pic>
        <p:nvPicPr>
          <p:cNvPr id="11" name="图片 10" descr="2da64673-64b0-45ef-9fa3-f713dd5eedae"/>
          <p:cNvPicPr>
            <a:picLocks noChangeAspect="1"/>
          </p:cNvPicPr>
          <p:nvPr/>
        </p:nvPicPr>
        <p:blipFill>
          <a:blip r:embed="rId2"/>
          <a:stretch>
            <a:fillRect/>
          </a:stretch>
        </p:blipFill>
        <p:spPr>
          <a:xfrm rot="5400000">
            <a:off x="5401733" y="1281853"/>
            <a:ext cx="978747" cy="130640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658110" y="91440"/>
            <a:ext cx="6691630"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11. </a:t>
            </a:r>
            <a:r>
              <a:rPr lang="zh-CN" altLang="en-US" sz="3200" b="1" kern="1200">
                <a:solidFill>
                  <a:schemeClr val="accent1"/>
                </a:solidFill>
                <a:latin typeface="+mj-lt"/>
                <a:ea typeface="+mj-ea"/>
                <a:cs typeface="+mj-cs"/>
              </a:rPr>
              <a:t>Zero gravity</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actuator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10" name="圆角矩形 9"/>
          <p:cNvSpPr/>
          <p:nvPr/>
        </p:nvSpPr>
        <p:spPr>
          <a:xfrm>
            <a:off x="2288540" y="3189393"/>
            <a:ext cx="112014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main PCBfaulty</a:t>
            </a:r>
            <a:endParaRPr lang="zh-CN" altLang="en-US" sz="1335">
              <a:solidFill>
                <a:schemeClr val="tx1"/>
              </a:solidFill>
            </a:endParaRPr>
          </a:p>
        </p:txBody>
      </p:sp>
      <p:sp>
        <p:nvSpPr>
          <p:cNvPr id="6" name="圆角矩形 5"/>
          <p:cNvSpPr/>
          <p:nvPr/>
        </p:nvSpPr>
        <p:spPr>
          <a:xfrm>
            <a:off x="5238327" y="3188547"/>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actuatorfaulty</a:t>
            </a:r>
            <a:endParaRPr lang="zh-CN" altLang="en-US" sz="1335">
              <a:solidFill>
                <a:schemeClr val="tx1"/>
              </a:solidFill>
            </a:endParaRPr>
          </a:p>
        </p:txBody>
      </p:sp>
      <p:sp>
        <p:nvSpPr>
          <p:cNvPr id="13" name="圆角矩形 12"/>
          <p:cNvSpPr/>
          <p:nvPr/>
        </p:nvSpPr>
        <p:spPr>
          <a:xfrm>
            <a:off x="1035473" y="1057487"/>
            <a:ext cx="3073400" cy="1365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zh-CN" sz="1335" b="1">
                <a:solidFill>
                  <a:schemeClr val="bg1"/>
                </a:solidFill>
                <a:latin typeface="Arial" panose="020B0604020202020204" pitchFamily="34" charset="0"/>
                <a:ea typeface="黑体" panose="02010609060101010101" charset="-122"/>
                <a:sym typeface="+mn-ea"/>
              </a:rPr>
              <a:t>1.</a:t>
            </a:r>
            <a:r>
              <a:rPr lang="en-US" altLang="zh-CN" sz="1335" b="1">
                <a:solidFill>
                  <a:schemeClr val="bg1"/>
                </a:solidFill>
                <a:latin typeface="Arial" panose="020B0604020202020204" pitchFamily="34" charset="0"/>
                <a:ea typeface="黑体" panose="02010609060101010101" charset="-122"/>
                <a:sym typeface="+mn-ea"/>
              </a:rPr>
              <a:t> Same way to find problem as last page. </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charset="-122"/>
              <a:sym typeface="+mn-ea"/>
            </a:endParaRPr>
          </a:p>
        </p:txBody>
      </p:sp>
      <p:cxnSp>
        <p:nvCxnSpPr>
          <p:cNvPr id="66" name="肘形连接符 65"/>
          <p:cNvCxnSpPr/>
          <p:nvPr/>
        </p:nvCxnSpPr>
        <p:spPr>
          <a:xfrm rot="16200000" flipV="1">
            <a:off x="2251287" y="2617893"/>
            <a:ext cx="764540" cy="378460"/>
          </a:xfrm>
          <a:prstGeom prst="bentConnector3">
            <a:avLst>
              <a:gd name="adj1" fmla="val 499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左右箭头 1"/>
          <p:cNvSpPr/>
          <p:nvPr/>
        </p:nvSpPr>
        <p:spPr>
          <a:xfrm>
            <a:off x="3495040" y="3296920"/>
            <a:ext cx="165692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9" name="图片 8" descr="3b978989-069b-41bc-a780-13eaa8c40757"/>
          <p:cNvPicPr>
            <a:picLocks noChangeAspect="1"/>
          </p:cNvPicPr>
          <p:nvPr/>
        </p:nvPicPr>
        <p:blipFill>
          <a:blip r:embed="rId1"/>
          <a:stretch>
            <a:fillRect/>
          </a:stretch>
        </p:blipFill>
        <p:spPr>
          <a:xfrm>
            <a:off x="2042160" y="4356100"/>
            <a:ext cx="1397847" cy="1049020"/>
          </a:xfrm>
          <a:prstGeom prst="rect">
            <a:avLst/>
          </a:prstGeom>
        </p:spPr>
      </p:pic>
      <p:pic>
        <p:nvPicPr>
          <p:cNvPr id="11" name="图片 10" descr="2da64673-64b0-45ef-9fa3-f713dd5eedae"/>
          <p:cNvPicPr>
            <a:picLocks noChangeAspect="1"/>
          </p:cNvPicPr>
          <p:nvPr/>
        </p:nvPicPr>
        <p:blipFill>
          <a:blip r:embed="rId2"/>
          <a:stretch>
            <a:fillRect/>
          </a:stretch>
        </p:blipFill>
        <p:spPr>
          <a:xfrm rot="5400000">
            <a:off x="5401733" y="1281853"/>
            <a:ext cx="978747" cy="1306407"/>
          </a:xfrm>
          <a:prstGeom prst="rect">
            <a:avLst/>
          </a:prstGeom>
        </p:spPr>
      </p:pic>
      <p:cxnSp>
        <p:nvCxnSpPr>
          <p:cNvPr id="5" name="肘形连接符 4"/>
          <p:cNvCxnSpPr/>
          <p:nvPr/>
        </p:nvCxnSpPr>
        <p:spPr>
          <a:xfrm rot="5400000">
            <a:off x="2398607" y="3931073"/>
            <a:ext cx="684953" cy="164253"/>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肘形连接符 6"/>
          <p:cNvCxnSpPr/>
          <p:nvPr/>
        </p:nvCxnSpPr>
        <p:spPr>
          <a:xfrm rot="16200000">
            <a:off x="5507567" y="2746587"/>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811780" y="205740"/>
            <a:ext cx="7108825"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12. Calf</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rubbing</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motor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10" name="圆角矩形 9"/>
          <p:cNvSpPr/>
          <p:nvPr/>
        </p:nvSpPr>
        <p:spPr>
          <a:xfrm>
            <a:off x="2564553" y="3187700"/>
            <a:ext cx="137922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Legrest</a:t>
            </a:r>
            <a:r>
              <a:rPr lang="en-US" altLang="zh-CN" sz="1335">
                <a:solidFill>
                  <a:schemeClr val="tx1"/>
                </a:solidFill>
              </a:rPr>
              <a:t> </a:t>
            </a:r>
            <a:r>
              <a:rPr lang="zh-CN" altLang="en-US" sz="1335">
                <a:solidFill>
                  <a:schemeClr val="tx1"/>
                </a:solidFill>
              </a:rPr>
              <a:t> 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6" name="圆角矩形 5"/>
          <p:cNvSpPr/>
          <p:nvPr/>
        </p:nvSpPr>
        <p:spPr>
          <a:xfrm>
            <a:off x="5222240" y="3186853"/>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rubbing</a:t>
            </a:r>
            <a:r>
              <a:rPr lang="en-US" altLang="zh-CN" sz="1335">
                <a:solidFill>
                  <a:schemeClr val="tx1"/>
                </a:solidFill>
              </a:rPr>
              <a:t> </a:t>
            </a:r>
            <a:r>
              <a:rPr lang="zh-CN" altLang="en-US" sz="1335">
                <a:solidFill>
                  <a:schemeClr val="tx1"/>
                </a:solidFill>
              </a:rPr>
              <a:t>motor</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13" name="圆角矩形 12"/>
          <p:cNvSpPr/>
          <p:nvPr/>
        </p:nvSpPr>
        <p:spPr>
          <a:xfrm>
            <a:off x="1686560" y="1028065"/>
            <a:ext cx="2669540" cy="1289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a:solidFill>
                  <a:schemeClr val="bg1"/>
                </a:solidFill>
                <a:latin typeface="Arial" panose="020B0604020202020204" pitchFamily="34" charset="0"/>
                <a:ea typeface="黑体" panose="02010609060101010101" charset="-122"/>
                <a:sym typeface="+mn-ea"/>
              </a:rPr>
              <a:t>1</a:t>
            </a:r>
            <a:r>
              <a:rPr lang="zh-CN" altLang="zh-CN" sz="1335" b="1">
                <a:solidFill>
                  <a:schemeClr val="bg1"/>
                </a:solidFill>
                <a:latin typeface="Arial" panose="020B0604020202020204" pitchFamily="34" charset="0"/>
                <a:ea typeface="黑体" panose="02010609060101010101" charset="-122"/>
                <a:sym typeface="+mn-ea"/>
              </a:rPr>
              <a:t>.</a:t>
            </a:r>
            <a:r>
              <a:rPr lang="en-US" altLang="zh-CN" sz="1335" b="1">
                <a:solidFill>
                  <a:schemeClr val="bg1"/>
                </a:solidFill>
                <a:latin typeface="Arial" panose="020B0604020202020204" pitchFamily="34" charset="0"/>
                <a:ea typeface="黑体" panose="02010609060101010101" charset="-122"/>
                <a:sym typeface="+mn-ea"/>
              </a:rPr>
              <a:t> Turn on calf </a:t>
            </a:r>
            <a:r>
              <a:rPr lang="zh-CN" altLang="zh-CN" sz="1335" b="1">
                <a:solidFill>
                  <a:schemeClr val="bg1"/>
                </a:solidFill>
                <a:latin typeface="Arial" panose="020B0604020202020204" pitchFamily="34" charset="0"/>
                <a:ea typeface="黑体" panose="02010609060101010101" charset="-122"/>
                <a:sym typeface="+mn-ea"/>
              </a:rPr>
              <a:t>rubbing</a:t>
            </a:r>
            <a:r>
              <a:rPr lang="en-US" altLang="zh-CN" sz="1335" b="1">
                <a:solidFill>
                  <a:schemeClr val="bg1"/>
                </a:solidFill>
                <a:latin typeface="Arial" panose="020B0604020202020204" pitchFamily="34" charset="0"/>
                <a:ea typeface="黑体" panose="02010609060101010101" charset="-122"/>
                <a:sym typeface="+mn-ea"/>
              </a:rPr>
              <a:t>, test if there is </a:t>
            </a:r>
            <a:r>
              <a:rPr lang="zh-CN" altLang="zh-CN" sz="1335" b="1">
                <a:solidFill>
                  <a:schemeClr val="bg1"/>
                </a:solidFill>
                <a:latin typeface="Arial" panose="020B0604020202020204" pitchFamily="34" charset="0"/>
                <a:ea typeface="黑体" panose="02010609060101010101" charset="-122"/>
                <a:sym typeface="+mn-ea"/>
              </a:rPr>
              <a:t>DC24</a:t>
            </a:r>
            <a:r>
              <a:rPr lang="en-US" altLang="zh-CN" sz="1335" b="1">
                <a:solidFill>
                  <a:schemeClr val="bg1"/>
                </a:solidFill>
                <a:latin typeface="Arial" panose="020B0604020202020204" pitchFamily="34" charset="0"/>
                <a:ea typeface="黑体" panose="02010609060101010101" charset="-122"/>
                <a:sym typeface="+mn-ea"/>
              </a:rPr>
              <a:t>V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output</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 from Legrest PCB. If no,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replace</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main PCB</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charset="-122"/>
              <a:sym typeface="宋体" panose="02010600030101010101" pitchFamily="2" charset="-122"/>
            </a:endParaRPr>
          </a:p>
        </p:txBody>
      </p:sp>
      <p:cxnSp>
        <p:nvCxnSpPr>
          <p:cNvPr id="66" name="肘形连接符 65"/>
          <p:cNvCxnSpPr>
            <a:endCxn id="13" idx="2"/>
          </p:cNvCxnSpPr>
          <p:nvPr/>
        </p:nvCxnSpPr>
        <p:spPr>
          <a:xfrm rot="16200000">
            <a:off x="2537248" y="2701713"/>
            <a:ext cx="868680" cy="9990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4839335" y="4335780"/>
            <a:ext cx="2011045" cy="1169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2</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 If there is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DC24v</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output</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 from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Legrest</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PCB</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replace</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 the calf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rubbing</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 </a:t>
            </a:r>
            <a:r>
              <a:rPr lang="zh-CN" altLang="zh-CN" sz="1335" b="1">
                <a:solidFill>
                  <a:schemeClr val="bg1"/>
                </a:solidFill>
                <a:latin typeface="Arial" panose="020B0604020202020204" pitchFamily="34" charset="0"/>
                <a:ea typeface="黑体" panose="02010609060101010101" charset="-122"/>
                <a:sym typeface="宋体" panose="02010600030101010101" pitchFamily="2" charset="-122"/>
              </a:rPr>
              <a:t>motor</a:t>
            </a:r>
            <a:r>
              <a:rPr lang="en-US" altLang="zh-CN" sz="1335" b="1">
                <a:solidFill>
                  <a:schemeClr val="bg1"/>
                </a:solidFill>
                <a:latin typeface="Arial" panose="020B0604020202020204" pitchFamily="34" charset="0"/>
                <a:ea typeface="黑体" panose="02010609060101010101" charset="-122"/>
                <a:sym typeface="宋体" panose="02010600030101010101" pitchFamily="2" charset="-122"/>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charset="-122"/>
              <a:sym typeface="宋体" panose="02010600030101010101" pitchFamily="2" charset="-122"/>
            </a:endParaRPr>
          </a:p>
        </p:txBody>
      </p:sp>
      <p:cxnSp>
        <p:nvCxnSpPr>
          <p:cNvPr id="17" name="肘形连接符 16"/>
          <p:cNvCxnSpPr>
            <a:stCxn id="9" idx="0"/>
            <a:endCxn id="20" idx="2"/>
          </p:cNvCxnSpPr>
          <p:nvPr/>
        </p:nvCxnSpPr>
        <p:spPr>
          <a:xfrm rot="16200000">
            <a:off x="8087043" y="2645728"/>
            <a:ext cx="864870" cy="215265"/>
          </a:xfrm>
          <a:prstGeom prst="bentConnector3">
            <a:avLst>
              <a:gd name="adj1" fmla="val 5003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rot="5400000">
            <a:off x="5397500" y="382862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7642860" y="1404620"/>
            <a:ext cx="1967865" cy="916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 Use </a:t>
            </a:r>
            <a:r>
              <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multimeter</a:t>
            </a:r>
            <a:r>
              <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to check if cable in faulty connection.</a:t>
            </a:r>
            <a:endParaRPr lang="zh-CN" altLang="en-US"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2" name="左右箭头 1"/>
          <p:cNvSpPr/>
          <p:nvPr/>
        </p:nvSpPr>
        <p:spPr>
          <a:xfrm>
            <a:off x="4072467" y="3295227"/>
            <a:ext cx="107526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3" name="左右箭头 2"/>
          <p:cNvSpPr/>
          <p:nvPr/>
        </p:nvSpPr>
        <p:spPr>
          <a:xfrm>
            <a:off x="6486313" y="3294380"/>
            <a:ext cx="115654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9" name="圆角矩形 8"/>
          <p:cNvSpPr/>
          <p:nvPr/>
        </p:nvSpPr>
        <p:spPr>
          <a:xfrm>
            <a:off x="7755467" y="3186007"/>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Regarding cable is faulty</a:t>
            </a:r>
            <a:endParaRPr lang="zh-CN" altLang="en-US" sz="1335">
              <a:solidFill>
                <a:schemeClr val="tx1"/>
              </a:solidFill>
            </a:endParaRPr>
          </a:p>
        </p:txBody>
      </p:sp>
      <p:cxnSp>
        <p:nvCxnSpPr>
          <p:cNvPr id="21" name="肘形连接符 20"/>
          <p:cNvCxnSpPr/>
          <p:nvPr/>
        </p:nvCxnSpPr>
        <p:spPr>
          <a:xfrm rot="5400000" flipV="1">
            <a:off x="3017520" y="3948853"/>
            <a:ext cx="669713" cy="105833"/>
          </a:xfrm>
          <a:prstGeom prst="bentConnector3">
            <a:avLst>
              <a:gd name="adj1" fmla="val 5006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肘形连接符 22"/>
          <p:cNvCxnSpPr/>
          <p:nvPr/>
        </p:nvCxnSpPr>
        <p:spPr>
          <a:xfrm rot="16200000" flipV="1">
            <a:off x="5576993" y="2892213"/>
            <a:ext cx="581660" cy="5927"/>
          </a:xfrm>
          <a:prstGeom prst="bentConnector3">
            <a:avLst>
              <a:gd name="adj1" fmla="val 4992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图片 7" descr="截图20230603084432"/>
          <p:cNvPicPr>
            <a:picLocks noChangeAspect="1"/>
          </p:cNvPicPr>
          <p:nvPr>
            <p:custDataLst>
              <p:tags r:id="rId1"/>
            </p:custDataLst>
          </p:nvPr>
        </p:nvPicPr>
        <p:blipFill>
          <a:blip r:embed="rId2"/>
          <a:stretch>
            <a:fillRect/>
          </a:stretch>
        </p:blipFill>
        <p:spPr>
          <a:xfrm rot="10800000">
            <a:off x="2520315" y="4337050"/>
            <a:ext cx="1670685" cy="1704975"/>
          </a:xfrm>
          <a:prstGeom prst="rect">
            <a:avLst/>
          </a:prstGeom>
        </p:spPr>
      </p:pic>
      <p:pic>
        <p:nvPicPr>
          <p:cNvPr id="11" name="图片 10" descr="截图20230603092601"/>
          <p:cNvPicPr>
            <a:picLocks noChangeAspect="1"/>
          </p:cNvPicPr>
          <p:nvPr/>
        </p:nvPicPr>
        <p:blipFill>
          <a:blip r:embed="rId3"/>
          <a:stretch>
            <a:fillRect/>
          </a:stretch>
        </p:blipFill>
        <p:spPr>
          <a:xfrm rot="5400000">
            <a:off x="5240655" y="905510"/>
            <a:ext cx="1211580" cy="201485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680335" y="121920"/>
            <a:ext cx="6928485"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13. </a:t>
            </a:r>
            <a:r>
              <a:rPr lang="zh-CN" altLang="en-US" sz="3200" b="1" kern="1200">
                <a:solidFill>
                  <a:schemeClr val="accent1"/>
                </a:solidFill>
                <a:latin typeface="+mj-lt"/>
                <a:ea typeface="+mj-ea"/>
                <a:cs typeface="+mj-cs"/>
              </a:rPr>
              <a:t>Legrest</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exten</a:t>
            </a:r>
            <a:r>
              <a:rPr lang="en-US" altLang="zh-CN" sz="3200" b="1" kern="1200">
                <a:solidFill>
                  <a:schemeClr val="accent1"/>
                </a:solidFill>
                <a:latin typeface="+mj-lt"/>
                <a:ea typeface="+mj-ea"/>
                <a:cs typeface="+mj-cs"/>
              </a:rPr>
              <a:t>sion </a:t>
            </a:r>
            <a:r>
              <a:rPr lang="zh-CN" altLang="en-US" sz="3200" b="1" kern="1200">
                <a:solidFill>
                  <a:schemeClr val="accent1"/>
                </a:solidFill>
                <a:latin typeface="+mj-lt"/>
                <a:ea typeface="+mj-ea"/>
                <a:cs typeface="+mj-cs"/>
              </a:rPr>
              <a:t>motor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10" name="圆角矩形 9"/>
          <p:cNvSpPr/>
          <p:nvPr/>
        </p:nvSpPr>
        <p:spPr>
          <a:xfrm>
            <a:off x="3871807" y="3158913"/>
            <a:ext cx="139107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Lower </a:t>
            </a:r>
            <a:r>
              <a:rPr lang="zh-CN" altLang="en-US" sz="1335">
                <a:solidFill>
                  <a:schemeClr val="tx1"/>
                </a:solidFill>
              </a:rPr>
              <a:t>Legrest</a:t>
            </a:r>
            <a:r>
              <a:rPr lang="en-US" altLang="zh-CN" sz="1335">
                <a:solidFill>
                  <a:schemeClr val="tx1"/>
                </a:solidFill>
              </a:rPr>
              <a:t> </a:t>
            </a:r>
            <a:r>
              <a:rPr lang="zh-CN" altLang="en-US" sz="1335">
                <a:solidFill>
                  <a:schemeClr val="tx1"/>
                </a:solidFill>
              </a:rPr>
              <a:t>main 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6" name="圆角矩形 5"/>
          <p:cNvSpPr/>
          <p:nvPr/>
        </p:nvSpPr>
        <p:spPr>
          <a:xfrm>
            <a:off x="6511713" y="3158913"/>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extend</a:t>
            </a:r>
            <a:r>
              <a:rPr lang="en-US" altLang="zh-CN" sz="1335">
                <a:solidFill>
                  <a:schemeClr val="tx1"/>
                </a:solidFill>
              </a:rPr>
              <a:t> </a:t>
            </a:r>
            <a:r>
              <a:rPr lang="zh-CN" altLang="en-US" sz="1335">
                <a:solidFill>
                  <a:schemeClr val="tx1"/>
                </a:solidFill>
              </a:rPr>
              <a:t>motor</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8" name="圆角矩形 7"/>
          <p:cNvSpPr/>
          <p:nvPr/>
        </p:nvSpPr>
        <p:spPr>
          <a:xfrm>
            <a:off x="8829887" y="3158913"/>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Regarding cable is faulty</a:t>
            </a:r>
            <a:endParaRPr lang="zh-CN" altLang="en-US" sz="1335">
              <a:solidFill>
                <a:schemeClr val="tx1"/>
              </a:solidFill>
            </a:endParaRPr>
          </a:p>
        </p:txBody>
      </p:sp>
      <p:cxnSp>
        <p:nvCxnSpPr>
          <p:cNvPr id="18" name="肘形连接符 17"/>
          <p:cNvCxnSpPr/>
          <p:nvPr/>
        </p:nvCxnSpPr>
        <p:spPr>
          <a:xfrm rot="5400000">
            <a:off x="4156075" y="3868420"/>
            <a:ext cx="624840" cy="243205"/>
          </a:xfrm>
          <a:prstGeom prst="bentConnector3">
            <a:avLst>
              <a:gd name="adj1" fmla="val 5005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左右箭头 1"/>
          <p:cNvSpPr/>
          <p:nvPr/>
        </p:nvSpPr>
        <p:spPr>
          <a:xfrm>
            <a:off x="5328073" y="3266440"/>
            <a:ext cx="110828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3" name="左右箭头 2"/>
          <p:cNvSpPr/>
          <p:nvPr/>
        </p:nvSpPr>
        <p:spPr>
          <a:xfrm>
            <a:off x="7776633" y="3266440"/>
            <a:ext cx="97874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22" name="图片 21" descr="ff96828d-7bf8-4742-b547-119d6d5f029d"/>
          <p:cNvPicPr>
            <a:picLocks noChangeAspect="1"/>
          </p:cNvPicPr>
          <p:nvPr/>
        </p:nvPicPr>
        <p:blipFill>
          <a:blip r:embed="rId1"/>
          <a:srcRect l="24962" t="17752" r="29261" b="14467"/>
          <a:stretch>
            <a:fillRect/>
          </a:stretch>
        </p:blipFill>
        <p:spPr>
          <a:xfrm rot="5400000">
            <a:off x="6835987" y="1482513"/>
            <a:ext cx="640080" cy="1240367"/>
          </a:xfrm>
          <a:prstGeom prst="rect">
            <a:avLst/>
          </a:prstGeom>
        </p:spPr>
      </p:pic>
      <p:cxnSp>
        <p:nvCxnSpPr>
          <p:cNvPr id="14" name="肘形连接符 13"/>
          <p:cNvCxnSpPr/>
          <p:nvPr/>
        </p:nvCxnSpPr>
        <p:spPr>
          <a:xfrm rot="16200000">
            <a:off x="6772487" y="2694093"/>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图片 20" descr="2ef00bee48d15eed3bc6bde5d6bae489"/>
          <p:cNvPicPr>
            <a:picLocks noChangeAspect="1"/>
          </p:cNvPicPr>
          <p:nvPr/>
        </p:nvPicPr>
        <p:blipFill>
          <a:blip r:embed="rId2"/>
          <a:srcRect t="9559" r="5631" b="17672"/>
          <a:stretch>
            <a:fillRect/>
          </a:stretch>
        </p:blipFill>
        <p:spPr>
          <a:xfrm rot="16200000">
            <a:off x="4131733" y="4014047"/>
            <a:ext cx="871220" cy="1448647"/>
          </a:xfrm>
          <a:prstGeom prst="rect">
            <a:avLst/>
          </a:prstGeom>
        </p:spPr>
      </p:pic>
      <p:sp>
        <p:nvSpPr>
          <p:cNvPr id="7" name="文本框 6"/>
          <p:cNvSpPr txBox="1"/>
          <p:nvPr/>
        </p:nvSpPr>
        <p:spPr>
          <a:xfrm>
            <a:off x="4254500" y="1185545"/>
            <a:ext cx="4064000" cy="368300"/>
          </a:xfrm>
          <a:prstGeom prst="rect">
            <a:avLst/>
          </a:prstGeom>
          <a:noFill/>
        </p:spPr>
        <p:txBody>
          <a:bodyPr wrap="square" rtlCol="0">
            <a:spAutoFit/>
          </a:bodyPr>
          <a:p>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799715" y="185420"/>
            <a:ext cx="6678295"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14. Foot roller </a:t>
            </a:r>
            <a:r>
              <a:rPr lang="zh-CN" altLang="en-US" sz="3200" b="1" kern="1200">
                <a:solidFill>
                  <a:schemeClr val="accent1"/>
                </a:solidFill>
                <a:latin typeface="+mj-lt"/>
                <a:ea typeface="+mj-ea"/>
                <a:cs typeface="+mj-cs"/>
              </a:rPr>
              <a:t>motor</a:t>
            </a:r>
            <a:r>
              <a:rPr lang="en-US" altLang="zh-CN" sz="3200" b="1" kern="1200">
                <a:solidFill>
                  <a:schemeClr val="accent1"/>
                </a:solidFill>
                <a:latin typeface="+mj-lt"/>
                <a:ea typeface="+mj-ea"/>
                <a:cs typeface="+mj-cs"/>
              </a:rPr>
              <a:t> </a:t>
            </a:r>
            <a:r>
              <a:rPr lang="zh-CN" altLang="en-US" sz="3200" b="1" kern="1200">
                <a:solidFill>
                  <a:schemeClr val="accent1"/>
                </a:solidFill>
                <a:latin typeface="+mj-lt"/>
                <a:ea typeface="+mj-ea"/>
                <a:cs typeface="+mj-cs"/>
              </a:rPr>
              <a:t>don't work</a:t>
            </a:r>
            <a:endParaRPr lang="zh-CN" altLang="en-US" sz="3200" b="1" kern="1200">
              <a:solidFill>
                <a:schemeClr val="accent1"/>
              </a:solidFill>
              <a:latin typeface="+mj-lt"/>
              <a:ea typeface="+mj-ea"/>
              <a:cs typeface="+mj-cs"/>
            </a:endParaRPr>
          </a:p>
        </p:txBody>
      </p:sp>
      <p:sp>
        <p:nvSpPr>
          <p:cNvPr id="10" name="圆角矩形 9"/>
          <p:cNvSpPr/>
          <p:nvPr/>
        </p:nvSpPr>
        <p:spPr>
          <a:xfrm>
            <a:off x="2636520" y="3186853"/>
            <a:ext cx="118787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Legrest</a:t>
            </a:r>
            <a:r>
              <a:rPr lang="en-US" altLang="zh-CN" sz="1335">
                <a:solidFill>
                  <a:schemeClr val="tx1"/>
                </a:solidFill>
              </a:rPr>
              <a:t> </a:t>
            </a:r>
            <a:r>
              <a:rPr lang="zh-CN" altLang="en-US" sz="1335">
                <a:solidFill>
                  <a:schemeClr val="tx1"/>
                </a:solidFill>
              </a:rPr>
              <a:t>PCB</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6" name="圆角矩形 5"/>
          <p:cNvSpPr/>
          <p:nvPr/>
        </p:nvSpPr>
        <p:spPr>
          <a:xfrm>
            <a:off x="5493173" y="3189393"/>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Roller </a:t>
            </a:r>
            <a:r>
              <a:rPr lang="zh-CN" altLang="en-US" sz="1335">
                <a:solidFill>
                  <a:schemeClr val="tx1"/>
                </a:solidFill>
              </a:rPr>
              <a:t>motor</a:t>
            </a:r>
            <a:r>
              <a:rPr lang="en-US" altLang="zh-CN" sz="1335">
                <a:solidFill>
                  <a:schemeClr val="tx1"/>
                </a:solidFill>
              </a:rPr>
              <a:t> </a:t>
            </a:r>
            <a:r>
              <a:rPr lang="zh-CN" altLang="en-US" sz="1335">
                <a:solidFill>
                  <a:schemeClr val="tx1"/>
                </a:solidFill>
              </a:rPr>
              <a:t>faulty</a:t>
            </a:r>
            <a:endParaRPr lang="zh-CN" altLang="en-US" sz="1335">
              <a:solidFill>
                <a:schemeClr val="tx1"/>
              </a:solidFill>
            </a:endParaRPr>
          </a:p>
        </p:txBody>
      </p:sp>
      <p:sp>
        <p:nvSpPr>
          <p:cNvPr id="8" name="圆角矩形 7"/>
          <p:cNvSpPr/>
          <p:nvPr/>
        </p:nvSpPr>
        <p:spPr>
          <a:xfrm>
            <a:off x="8404860" y="3187700"/>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Regarding cable is faulty</a:t>
            </a:r>
            <a:endParaRPr lang="zh-CN" altLang="en-US" sz="1335">
              <a:solidFill>
                <a:schemeClr val="tx1"/>
              </a:solidFill>
            </a:endParaRPr>
          </a:p>
        </p:txBody>
      </p:sp>
      <p:sp>
        <p:nvSpPr>
          <p:cNvPr id="2" name="左右箭头 1"/>
          <p:cNvSpPr/>
          <p:nvPr/>
        </p:nvSpPr>
        <p:spPr>
          <a:xfrm>
            <a:off x="3984413" y="3297767"/>
            <a:ext cx="1416473"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3" name="左右箭头 2"/>
          <p:cNvSpPr/>
          <p:nvPr/>
        </p:nvSpPr>
        <p:spPr>
          <a:xfrm>
            <a:off x="6843607" y="3295227"/>
            <a:ext cx="148166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pic>
        <p:nvPicPr>
          <p:cNvPr id="21" name="图片 20" descr="2ef00bee48d15eed3bc6bde5d6bae489"/>
          <p:cNvPicPr>
            <a:picLocks noChangeAspect="1"/>
          </p:cNvPicPr>
          <p:nvPr/>
        </p:nvPicPr>
        <p:blipFill>
          <a:blip r:embed="rId1"/>
          <a:srcRect t="9559" r="5631" b="17672"/>
          <a:stretch>
            <a:fillRect/>
          </a:stretch>
        </p:blipFill>
        <p:spPr>
          <a:xfrm rot="16200000">
            <a:off x="2794847" y="4087707"/>
            <a:ext cx="871220" cy="1448647"/>
          </a:xfrm>
          <a:prstGeom prst="rect">
            <a:avLst/>
          </a:prstGeom>
        </p:spPr>
      </p:pic>
      <p:cxnSp>
        <p:nvCxnSpPr>
          <p:cNvPr id="5" name="肘形连接符 4"/>
          <p:cNvCxnSpPr/>
          <p:nvPr/>
        </p:nvCxnSpPr>
        <p:spPr>
          <a:xfrm rot="5400000">
            <a:off x="2876973" y="390228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图片 6" descr="830183026710脚底滚轮组件EMC"/>
          <p:cNvPicPr>
            <a:picLocks noChangeAspect="1"/>
          </p:cNvPicPr>
          <p:nvPr/>
        </p:nvPicPr>
        <p:blipFill>
          <a:blip r:embed="rId2"/>
          <a:srcRect l="41425" t="22864" r="37930" b="20877"/>
          <a:stretch>
            <a:fillRect/>
          </a:stretch>
        </p:blipFill>
        <p:spPr>
          <a:xfrm rot="16200000">
            <a:off x="5586307" y="867833"/>
            <a:ext cx="1020233" cy="2085340"/>
          </a:xfrm>
          <a:prstGeom prst="rect">
            <a:avLst/>
          </a:prstGeom>
        </p:spPr>
      </p:pic>
      <p:cxnSp>
        <p:nvCxnSpPr>
          <p:cNvPr id="9" name="肘形连接符 8"/>
          <p:cNvCxnSpPr/>
          <p:nvPr/>
        </p:nvCxnSpPr>
        <p:spPr>
          <a:xfrm rot="16200000">
            <a:off x="5712460" y="2746587"/>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563495" y="151765"/>
            <a:ext cx="6751955"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15. Airbags don’t work</a:t>
            </a:r>
            <a:endParaRPr lang="zh-CN" altLang="en-US" sz="3200" b="1" kern="1200">
              <a:solidFill>
                <a:schemeClr val="accent1"/>
              </a:solidFill>
              <a:latin typeface="+mj-lt"/>
              <a:ea typeface="+mj-ea"/>
              <a:cs typeface="+mj-cs"/>
            </a:endParaRPr>
          </a:p>
        </p:txBody>
      </p:sp>
      <p:sp>
        <p:nvSpPr>
          <p:cNvPr id="10" name="圆角矩形 9"/>
          <p:cNvSpPr/>
          <p:nvPr/>
        </p:nvSpPr>
        <p:spPr>
          <a:xfrm>
            <a:off x="1282700" y="3191933"/>
            <a:ext cx="118787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air tube </a:t>
            </a:r>
            <a:endParaRPr lang="zh-CN" altLang="en-US" sz="1335">
              <a:solidFill>
                <a:schemeClr val="tx1"/>
              </a:solidFill>
            </a:endParaRPr>
          </a:p>
        </p:txBody>
      </p:sp>
      <p:sp>
        <p:nvSpPr>
          <p:cNvPr id="6" name="圆角矩形 5"/>
          <p:cNvSpPr/>
          <p:nvPr/>
        </p:nvSpPr>
        <p:spPr>
          <a:xfrm>
            <a:off x="3739727" y="3186007"/>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valve</a:t>
            </a:r>
            <a:endParaRPr lang="zh-CN" altLang="en-US" sz="1335">
              <a:solidFill>
                <a:schemeClr val="tx1"/>
              </a:solidFill>
            </a:endParaRPr>
          </a:p>
        </p:txBody>
      </p:sp>
      <p:sp>
        <p:nvSpPr>
          <p:cNvPr id="8" name="圆角矩形 7"/>
          <p:cNvSpPr/>
          <p:nvPr/>
        </p:nvSpPr>
        <p:spPr>
          <a:xfrm>
            <a:off x="6331373" y="3191933"/>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main PCB</a:t>
            </a:r>
            <a:endParaRPr lang="zh-CN" altLang="en-US" sz="1335">
              <a:solidFill>
                <a:schemeClr val="tx1"/>
              </a:solidFill>
            </a:endParaRPr>
          </a:p>
        </p:txBody>
      </p:sp>
      <p:sp>
        <p:nvSpPr>
          <p:cNvPr id="13" name="圆角矩形 12"/>
          <p:cNvSpPr/>
          <p:nvPr/>
        </p:nvSpPr>
        <p:spPr>
          <a:xfrm>
            <a:off x="648547" y="1761067"/>
            <a:ext cx="1914313" cy="661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Check if air tube is blocked.</a:t>
            </a:r>
            <a:endParaRPr lang="zh-CN"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charset="-122"/>
              <a:sym typeface="宋体" panose="02010600030101010101" pitchFamily="2" charset="-122"/>
            </a:endParaRPr>
          </a:p>
        </p:txBody>
      </p:sp>
      <p:cxnSp>
        <p:nvCxnSpPr>
          <p:cNvPr id="66" name="肘形连接符 65"/>
          <p:cNvCxnSpPr/>
          <p:nvPr/>
        </p:nvCxnSpPr>
        <p:spPr>
          <a:xfrm rot="16200000" flipV="1">
            <a:off x="1378373" y="2615353"/>
            <a:ext cx="764540" cy="378460"/>
          </a:xfrm>
          <a:prstGeom prst="bentConnector3">
            <a:avLst>
              <a:gd name="adj1" fmla="val 499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2534920" y="4376420"/>
            <a:ext cx="3282527" cy="10397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2. </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If air tube is fine, check the valve with m</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ultimeter</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Check if resistance between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black</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and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yellow</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wires is in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160-170</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If the difference is too much, replace the valve.</a:t>
            </a:r>
            <a:endParaRPr lang="zh-CN" altLang="en-US" sz="1335"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17" name="肘形连接符 16"/>
          <p:cNvCxnSpPr/>
          <p:nvPr/>
        </p:nvCxnSpPr>
        <p:spPr>
          <a:xfrm rot="16200000">
            <a:off x="6677660" y="2747433"/>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rot="5400000">
            <a:off x="3882813" y="3898900"/>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5912485" y="1254125"/>
            <a:ext cx="2323465" cy="1168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a:solidFill>
                  <a:schemeClr val="bg1"/>
                </a:solidFill>
                <a:sym typeface="宋体" panose="02010600030101010101" pitchFamily="2" charset="-122"/>
              </a:rPr>
              <a:t>3. If </a:t>
            </a:r>
            <a:r>
              <a:rPr lang="zh-CN" altLang="en-US" sz="1335" b="1">
                <a:solidFill>
                  <a:schemeClr val="bg1"/>
                </a:solidFill>
                <a:sym typeface="宋体" panose="02010600030101010101" pitchFamily="2" charset="-122"/>
              </a:rPr>
              <a:t>Bump</a:t>
            </a:r>
            <a:r>
              <a:rPr lang="en-US" altLang="zh-CN" sz="1335" b="1">
                <a:solidFill>
                  <a:schemeClr val="bg1"/>
                </a:solidFill>
                <a:sym typeface="宋体" panose="02010600030101010101" pitchFamily="2" charset="-122"/>
              </a:rPr>
              <a:t> vibrates, check if there is AC24V </a:t>
            </a:r>
            <a:r>
              <a:rPr lang="zh-CN" altLang="en-US" sz="1335" b="1">
                <a:solidFill>
                  <a:schemeClr val="bg1"/>
                </a:solidFill>
                <a:sym typeface="宋体" panose="02010600030101010101" pitchFamily="2" charset="-122"/>
              </a:rPr>
              <a:t>output</a:t>
            </a:r>
            <a:r>
              <a:rPr lang="en-US" altLang="zh-CN" sz="1335" b="1">
                <a:solidFill>
                  <a:schemeClr val="bg1"/>
                </a:solidFill>
                <a:sym typeface="宋体" panose="02010600030101010101" pitchFamily="2" charset="-122"/>
              </a:rPr>
              <a:t> from regarding joint on main PCB</a:t>
            </a:r>
            <a:r>
              <a:rPr lang="en-US" sz="1335" b="1">
                <a:solidFill>
                  <a:schemeClr val="bg1"/>
                </a:solidFill>
                <a:sym typeface="宋体" panose="02010600030101010101" pitchFamily="2" charset="-122"/>
              </a:rPr>
              <a:t>. If no, </a:t>
            </a:r>
            <a:r>
              <a:rPr lang="zh-CN" altLang="en-US" sz="1335" b="1">
                <a:solidFill>
                  <a:schemeClr val="bg1"/>
                </a:solidFill>
                <a:sym typeface="宋体" panose="02010600030101010101" pitchFamily="2" charset="-122"/>
              </a:rPr>
              <a:t>replace</a:t>
            </a:r>
            <a:r>
              <a:rPr lang="en-US" altLang="zh-CN" sz="1335" b="1">
                <a:solidFill>
                  <a:schemeClr val="bg1"/>
                </a:solidFill>
                <a:sym typeface="宋体" panose="02010600030101010101" pitchFamily="2" charset="-122"/>
              </a:rPr>
              <a:t> </a:t>
            </a:r>
            <a:r>
              <a:rPr lang="zh-CN" altLang="en-US" sz="1335" b="1">
                <a:solidFill>
                  <a:schemeClr val="bg1"/>
                </a:solidFill>
                <a:sym typeface="宋体" panose="02010600030101010101" pitchFamily="2" charset="-122"/>
              </a:rPr>
              <a:t>main PCB</a:t>
            </a:r>
            <a:r>
              <a:rPr lang="en-US" altLang="zh-CN" sz="1335" b="1">
                <a:solidFill>
                  <a:schemeClr val="bg1"/>
                </a:solidFill>
                <a:sym typeface="宋体" panose="02010600030101010101" pitchFamily="2" charset="-122"/>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宋体" panose="02010600030101010101" pitchFamily="2" charset="-122"/>
            </a:endParaRPr>
          </a:p>
        </p:txBody>
      </p:sp>
      <p:sp>
        <p:nvSpPr>
          <p:cNvPr id="2" name="左右箭头 1"/>
          <p:cNvSpPr/>
          <p:nvPr/>
        </p:nvSpPr>
        <p:spPr>
          <a:xfrm>
            <a:off x="2534920" y="3295227"/>
            <a:ext cx="1111673"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3" name="左右箭头 2"/>
          <p:cNvSpPr/>
          <p:nvPr/>
        </p:nvSpPr>
        <p:spPr>
          <a:xfrm>
            <a:off x="5062220" y="3293533"/>
            <a:ext cx="115654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5" name="圆角矩形 4"/>
          <p:cNvSpPr/>
          <p:nvPr/>
        </p:nvSpPr>
        <p:spPr>
          <a:xfrm>
            <a:off x="8884920" y="3191933"/>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Bump</a:t>
            </a:r>
            <a:endParaRPr lang="zh-CN" altLang="en-US" sz="1335">
              <a:solidFill>
                <a:schemeClr val="tx1"/>
              </a:solidFill>
            </a:endParaRPr>
          </a:p>
        </p:txBody>
      </p:sp>
      <p:sp>
        <p:nvSpPr>
          <p:cNvPr id="7" name="左右箭头 6"/>
          <p:cNvSpPr/>
          <p:nvPr/>
        </p:nvSpPr>
        <p:spPr>
          <a:xfrm>
            <a:off x="7720753" y="3294380"/>
            <a:ext cx="107272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cxnSp>
        <p:nvCxnSpPr>
          <p:cNvPr id="9" name="肘形连接符 8"/>
          <p:cNvCxnSpPr/>
          <p:nvPr/>
        </p:nvCxnSpPr>
        <p:spPr>
          <a:xfrm rot="5400000">
            <a:off x="9083887" y="390228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8236373" y="4373033"/>
            <a:ext cx="3282527" cy="10397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4.All airbags cannot work, check if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Bump</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works. If </a:t>
            </a:r>
            <a:r>
              <a:rPr 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no, check if </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AC24V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output</a:t>
            </a:r>
            <a:r>
              <a:rPr 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from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main 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with a multimeter. If yes,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replace</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Bump</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If no,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replace</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main 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pic>
        <p:nvPicPr>
          <p:cNvPr id="12" name="图片 11" descr="3b978989-069b-41bc-a780-13eaa8c40757"/>
          <p:cNvPicPr>
            <a:picLocks noChangeAspect="1"/>
          </p:cNvPicPr>
          <p:nvPr/>
        </p:nvPicPr>
        <p:blipFill>
          <a:blip r:embed="rId1"/>
          <a:stretch>
            <a:fillRect/>
          </a:stretch>
        </p:blipFill>
        <p:spPr>
          <a:xfrm>
            <a:off x="6322907" y="4363720"/>
            <a:ext cx="1397847" cy="1049020"/>
          </a:xfrm>
          <a:prstGeom prst="rect">
            <a:avLst/>
          </a:prstGeom>
        </p:spPr>
      </p:pic>
      <p:cxnSp>
        <p:nvCxnSpPr>
          <p:cNvPr id="14" name="肘形连接符 13"/>
          <p:cNvCxnSpPr/>
          <p:nvPr/>
        </p:nvCxnSpPr>
        <p:spPr>
          <a:xfrm rot="5400000">
            <a:off x="6708140" y="390482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图片 14" descr="晨亿气阀CY040A-3DC24V用于8301"/>
          <p:cNvPicPr>
            <a:picLocks noChangeAspect="1"/>
          </p:cNvPicPr>
          <p:nvPr/>
        </p:nvPicPr>
        <p:blipFill>
          <a:blip r:embed="rId2"/>
          <a:srcRect l="12714" t="12599" r="7690" b="17742"/>
          <a:stretch>
            <a:fillRect/>
          </a:stretch>
        </p:blipFill>
        <p:spPr>
          <a:xfrm>
            <a:off x="3532293" y="1421553"/>
            <a:ext cx="1529927" cy="1004147"/>
          </a:xfrm>
          <a:prstGeom prst="rect">
            <a:avLst/>
          </a:prstGeom>
        </p:spPr>
      </p:pic>
      <p:cxnSp>
        <p:nvCxnSpPr>
          <p:cNvPr id="19" name="肘形连接符 18"/>
          <p:cNvCxnSpPr/>
          <p:nvPr/>
        </p:nvCxnSpPr>
        <p:spPr>
          <a:xfrm rot="16200000">
            <a:off x="3959013" y="2741507"/>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图片 20" descr="脚部右外包裹气囊RT8900.3.3-3R"/>
          <p:cNvPicPr>
            <a:picLocks noChangeAspect="1"/>
          </p:cNvPicPr>
          <p:nvPr/>
        </p:nvPicPr>
        <p:blipFill>
          <a:blip r:embed="rId3"/>
          <a:srcRect l="38305" t="37379" r="25201" b="27534"/>
          <a:stretch>
            <a:fillRect/>
          </a:stretch>
        </p:blipFill>
        <p:spPr>
          <a:xfrm>
            <a:off x="1082040" y="4378960"/>
            <a:ext cx="1224280" cy="881380"/>
          </a:xfrm>
          <a:prstGeom prst="hexagon">
            <a:avLst/>
          </a:prstGeom>
        </p:spPr>
      </p:pic>
      <p:cxnSp>
        <p:nvCxnSpPr>
          <p:cNvPr id="22" name="肘形连接符 21"/>
          <p:cNvCxnSpPr/>
          <p:nvPr/>
        </p:nvCxnSpPr>
        <p:spPr>
          <a:xfrm rot="5400000">
            <a:off x="1339427" y="390482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图片 22" descr="04711fe2-a988-4f10-a30f-1905fb3eecc9"/>
          <p:cNvPicPr>
            <a:picLocks noChangeAspect="1"/>
          </p:cNvPicPr>
          <p:nvPr/>
        </p:nvPicPr>
        <p:blipFill>
          <a:blip r:embed="rId4"/>
          <a:srcRect l="15126" t="26758" r="14604" b="33543"/>
          <a:stretch>
            <a:fillRect/>
          </a:stretch>
        </p:blipFill>
        <p:spPr>
          <a:xfrm>
            <a:off x="8943340" y="1464733"/>
            <a:ext cx="1254760" cy="960967"/>
          </a:xfrm>
          <a:prstGeom prst="rect">
            <a:avLst/>
          </a:prstGeom>
        </p:spPr>
      </p:pic>
      <p:cxnSp>
        <p:nvCxnSpPr>
          <p:cNvPr id="24" name="肘形连接符 23"/>
          <p:cNvCxnSpPr/>
          <p:nvPr/>
        </p:nvCxnSpPr>
        <p:spPr>
          <a:xfrm rot="16200000">
            <a:off x="9235440" y="2743200"/>
            <a:ext cx="766233" cy="12192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281930" y="179070"/>
            <a:ext cx="4064000" cy="583565"/>
          </a:xfrm>
          <a:prstGeom prst="rect">
            <a:avLst/>
          </a:prstGeom>
          <a:noFill/>
        </p:spPr>
        <p:txBody>
          <a:bodyPr wrap="square" rtlCol="0">
            <a:spAutoFit/>
          </a:bodyPr>
          <a:p>
            <a:r>
              <a:rPr lang="en-US" altLang="zh-CN" sz="3200">
                <a:solidFill>
                  <a:schemeClr val="accent1"/>
                </a:solidFill>
              </a:rPr>
              <a:t>Armrest uninstall</a:t>
            </a:r>
            <a:endParaRPr lang="en-US" altLang="zh-CN" sz="3200">
              <a:solidFill>
                <a:schemeClr val="accent1"/>
              </a:solidFill>
            </a:endParaRPr>
          </a:p>
        </p:txBody>
      </p:sp>
      <p:pic>
        <p:nvPicPr>
          <p:cNvPr id="5" name="图片 4" descr="40bbead561f26c855368c47e70381cb"/>
          <p:cNvPicPr>
            <a:picLocks noChangeAspect="1"/>
          </p:cNvPicPr>
          <p:nvPr/>
        </p:nvPicPr>
        <p:blipFill>
          <a:blip r:embed="rId1"/>
          <a:stretch>
            <a:fillRect/>
          </a:stretch>
        </p:blipFill>
        <p:spPr>
          <a:xfrm>
            <a:off x="6303645" y="1027430"/>
            <a:ext cx="5789295" cy="3511550"/>
          </a:xfrm>
          <a:prstGeom prst="rect">
            <a:avLst/>
          </a:prstGeom>
        </p:spPr>
      </p:pic>
      <p:pic>
        <p:nvPicPr>
          <p:cNvPr id="6" name="图片 5" descr="324c8eb517f574a6e78bba67030be5b"/>
          <p:cNvPicPr>
            <a:picLocks noChangeAspect="1"/>
          </p:cNvPicPr>
          <p:nvPr/>
        </p:nvPicPr>
        <p:blipFill>
          <a:blip r:embed="rId2"/>
          <a:stretch>
            <a:fillRect/>
          </a:stretch>
        </p:blipFill>
        <p:spPr>
          <a:xfrm flipH="1">
            <a:off x="81280" y="1027430"/>
            <a:ext cx="3221990" cy="3511550"/>
          </a:xfrm>
          <a:prstGeom prst="rect">
            <a:avLst/>
          </a:prstGeom>
        </p:spPr>
      </p:pic>
      <p:pic>
        <p:nvPicPr>
          <p:cNvPr id="7" name="图片 6" descr="927c5712480515e88accf9ac31c08c6"/>
          <p:cNvPicPr>
            <a:picLocks noChangeAspect="1"/>
          </p:cNvPicPr>
          <p:nvPr/>
        </p:nvPicPr>
        <p:blipFill>
          <a:blip r:embed="rId3"/>
          <a:stretch>
            <a:fillRect/>
          </a:stretch>
        </p:blipFill>
        <p:spPr>
          <a:xfrm>
            <a:off x="3436620" y="1027430"/>
            <a:ext cx="2733675" cy="3511550"/>
          </a:xfrm>
          <a:prstGeom prst="rect">
            <a:avLst/>
          </a:prstGeom>
        </p:spPr>
      </p:pic>
      <p:pic>
        <p:nvPicPr>
          <p:cNvPr id="8" name="图片 7"/>
          <p:cNvPicPr>
            <a:picLocks noChangeAspect="1"/>
          </p:cNvPicPr>
          <p:nvPr>
            <p:custDataLst>
              <p:tags r:id="rId4"/>
            </p:custDataLst>
          </p:nvPr>
        </p:nvPicPr>
        <p:blipFill>
          <a:blip r:embed="rId5"/>
          <a:stretch>
            <a:fillRect/>
          </a:stretch>
        </p:blipFill>
        <p:spPr>
          <a:xfrm rot="5400000">
            <a:off x="10517505" y="847090"/>
            <a:ext cx="1395730" cy="1755775"/>
          </a:xfrm>
          <a:prstGeom prst="rect">
            <a:avLst/>
          </a:prstGeom>
        </p:spPr>
      </p:pic>
      <p:sp>
        <p:nvSpPr>
          <p:cNvPr id="9" name="文本框 8"/>
          <p:cNvSpPr txBox="1"/>
          <p:nvPr/>
        </p:nvSpPr>
        <p:spPr>
          <a:xfrm>
            <a:off x="1253490" y="4744720"/>
            <a:ext cx="877570" cy="398780"/>
          </a:xfrm>
          <a:prstGeom prst="rect">
            <a:avLst/>
          </a:prstGeom>
          <a:noFill/>
        </p:spPr>
        <p:txBody>
          <a:bodyPr wrap="square" rtlCol="0">
            <a:spAutoFit/>
          </a:bodyPr>
          <a:p>
            <a:r>
              <a:rPr lang="zh-CN" altLang="en-US" sz="2000">
                <a:solidFill>
                  <a:srgbClr val="FF0000"/>
                </a:solidFill>
              </a:rPr>
              <a:t>Pic.1</a:t>
            </a:r>
            <a:endParaRPr lang="zh-CN" altLang="en-US" sz="2000">
              <a:solidFill>
                <a:srgbClr val="FF0000"/>
              </a:solidFill>
            </a:endParaRPr>
          </a:p>
        </p:txBody>
      </p:sp>
      <p:sp>
        <p:nvSpPr>
          <p:cNvPr id="10" name="文本框 9"/>
          <p:cNvSpPr txBox="1"/>
          <p:nvPr>
            <p:custDataLst>
              <p:tags r:id="rId6"/>
            </p:custDataLst>
          </p:nvPr>
        </p:nvSpPr>
        <p:spPr>
          <a:xfrm>
            <a:off x="8965565" y="4744720"/>
            <a:ext cx="877570" cy="398780"/>
          </a:xfrm>
          <a:prstGeom prst="rect">
            <a:avLst/>
          </a:prstGeom>
          <a:noFill/>
        </p:spPr>
        <p:txBody>
          <a:bodyPr wrap="square" rtlCol="0">
            <a:spAutoFit/>
          </a:bodyPr>
          <a:p>
            <a:r>
              <a:rPr lang="zh-CN" altLang="en-US" sz="2000">
                <a:solidFill>
                  <a:srgbClr val="FF0000"/>
                </a:solidFill>
              </a:rPr>
              <a:t>Pic.3</a:t>
            </a:r>
            <a:endParaRPr lang="zh-CN" altLang="en-US" sz="2000">
              <a:solidFill>
                <a:srgbClr val="FF0000"/>
              </a:solidFill>
            </a:endParaRPr>
          </a:p>
        </p:txBody>
      </p:sp>
      <p:sp>
        <p:nvSpPr>
          <p:cNvPr id="11" name="文本框 10"/>
          <p:cNvSpPr txBox="1"/>
          <p:nvPr>
            <p:custDataLst>
              <p:tags r:id="rId7"/>
            </p:custDataLst>
          </p:nvPr>
        </p:nvSpPr>
        <p:spPr>
          <a:xfrm>
            <a:off x="4404360" y="4744720"/>
            <a:ext cx="877570" cy="398780"/>
          </a:xfrm>
          <a:prstGeom prst="rect">
            <a:avLst/>
          </a:prstGeom>
          <a:noFill/>
        </p:spPr>
        <p:txBody>
          <a:bodyPr wrap="square" rtlCol="0">
            <a:spAutoFit/>
          </a:bodyPr>
          <a:p>
            <a:r>
              <a:rPr lang="zh-CN" altLang="en-US" sz="2000">
                <a:solidFill>
                  <a:srgbClr val="FF0000"/>
                </a:solidFill>
              </a:rPr>
              <a:t>Pic.2</a:t>
            </a:r>
            <a:endParaRPr lang="zh-CN" altLang="en-US" sz="2000">
              <a:solidFill>
                <a:srgbClr val="FF0000"/>
              </a:solidFill>
            </a:endParaRPr>
          </a:p>
        </p:txBody>
      </p:sp>
      <p:sp>
        <p:nvSpPr>
          <p:cNvPr id="13" name="文本框 12"/>
          <p:cNvSpPr txBox="1"/>
          <p:nvPr/>
        </p:nvSpPr>
        <p:spPr>
          <a:xfrm>
            <a:off x="577215" y="5349240"/>
            <a:ext cx="2230755" cy="922020"/>
          </a:xfrm>
          <a:prstGeom prst="rect">
            <a:avLst/>
          </a:prstGeom>
          <a:noFill/>
        </p:spPr>
        <p:txBody>
          <a:bodyPr wrap="square" rtlCol="0">
            <a:spAutoFit/>
          </a:bodyPr>
          <a:p>
            <a:r>
              <a:rPr lang="en-US" altLang="zh-CN"/>
              <a:t>Remove screws at the front end of armrest </a:t>
            </a:r>
            <a:r>
              <a:rPr lang="zh-CN" altLang="en-US"/>
              <a:t>as </a:t>
            </a:r>
            <a:r>
              <a:rPr lang="zh-CN" altLang="en-US">
                <a:solidFill>
                  <a:srgbClr val="FF0000"/>
                </a:solidFill>
              </a:rPr>
              <a:t>Pic.1</a:t>
            </a:r>
            <a:endParaRPr lang="zh-CN" altLang="en-US">
              <a:solidFill>
                <a:srgbClr val="FF0000"/>
              </a:solidFill>
            </a:endParaRPr>
          </a:p>
        </p:txBody>
      </p:sp>
      <p:sp>
        <p:nvSpPr>
          <p:cNvPr id="14" name="文本框 13"/>
          <p:cNvSpPr txBox="1"/>
          <p:nvPr/>
        </p:nvSpPr>
        <p:spPr>
          <a:xfrm>
            <a:off x="3789045" y="5349240"/>
            <a:ext cx="2651760" cy="922020"/>
          </a:xfrm>
          <a:prstGeom prst="rect">
            <a:avLst/>
          </a:prstGeom>
          <a:noFill/>
        </p:spPr>
        <p:txBody>
          <a:bodyPr wrap="square" rtlCol="0">
            <a:spAutoFit/>
          </a:bodyPr>
          <a:p>
            <a:r>
              <a:rPr lang="en-US" altLang="zh-CN">
                <a:sym typeface="+mn-ea"/>
              </a:rPr>
              <a:t>Take off  air tube &amp; wire connection from chair body as </a:t>
            </a:r>
            <a:r>
              <a:rPr lang="zh-CN" altLang="en-US">
                <a:solidFill>
                  <a:srgbClr val="FF0000"/>
                </a:solidFill>
                <a:sym typeface="+mn-ea"/>
              </a:rPr>
              <a:t>Pic.2</a:t>
            </a:r>
            <a:endParaRPr lang="zh-CN" altLang="en-US">
              <a:solidFill>
                <a:srgbClr val="FF0000"/>
              </a:solidFill>
            </a:endParaRPr>
          </a:p>
        </p:txBody>
      </p:sp>
      <p:cxnSp>
        <p:nvCxnSpPr>
          <p:cNvPr id="17" name="肘形连接符 16"/>
          <p:cNvCxnSpPr/>
          <p:nvPr/>
        </p:nvCxnSpPr>
        <p:spPr>
          <a:xfrm rot="10800000" flipV="1">
            <a:off x="8605520" y="1864360"/>
            <a:ext cx="2724785" cy="680720"/>
          </a:xfrm>
          <a:prstGeom prst="bentConnector3">
            <a:avLst>
              <a:gd name="adj1" fmla="val 49988"/>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408545" y="5349240"/>
            <a:ext cx="3579495" cy="922020"/>
          </a:xfrm>
          <a:prstGeom prst="rect">
            <a:avLst/>
          </a:prstGeom>
          <a:noFill/>
        </p:spPr>
        <p:txBody>
          <a:bodyPr wrap="square" rtlCol="0">
            <a:spAutoFit/>
          </a:bodyPr>
          <a:p>
            <a:r>
              <a:rPr lang="zh-CN" altLang="en-US"/>
              <a:t>When installing, the iron frame on the armrest should be stuck in the card slot of the </a:t>
            </a:r>
            <a:r>
              <a:rPr lang="en-US" altLang="zh-CN"/>
              <a:t>chair body</a:t>
            </a:r>
            <a:r>
              <a:rPr lang="zh-CN" altLang="en-US"/>
              <a:t> as </a:t>
            </a:r>
            <a:r>
              <a:rPr lang="zh-CN" altLang="en-US">
                <a:solidFill>
                  <a:srgbClr val="FF0000"/>
                </a:solidFill>
              </a:rPr>
              <a:t>Pic.3</a:t>
            </a:r>
            <a:endParaRPr lang="zh-CN" altLang="en-US">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3094355" y="91440"/>
            <a:ext cx="5741670"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16. </a:t>
            </a:r>
            <a:r>
              <a:rPr lang="zh-CN" altLang="en-US" sz="3200" b="1" kern="1200">
                <a:solidFill>
                  <a:schemeClr val="accent1"/>
                </a:solidFill>
                <a:latin typeface="+mj-lt"/>
                <a:ea typeface="+mj-ea"/>
                <a:cs typeface="+mj-cs"/>
              </a:rPr>
              <a:t>keyboard PCB don't work</a:t>
            </a:r>
            <a:endParaRPr lang="zh-CN" altLang="en-US" sz="3200" b="1" kern="1200">
              <a:solidFill>
                <a:schemeClr val="accent1"/>
              </a:solidFill>
              <a:latin typeface="+mj-lt"/>
              <a:ea typeface="+mj-ea"/>
              <a:cs typeface="+mj-cs"/>
            </a:endParaRPr>
          </a:p>
        </p:txBody>
      </p:sp>
      <p:sp>
        <p:nvSpPr>
          <p:cNvPr id="10" name="圆角矩形 9"/>
          <p:cNvSpPr/>
          <p:nvPr/>
        </p:nvSpPr>
        <p:spPr>
          <a:xfrm>
            <a:off x="4991947" y="3186853"/>
            <a:ext cx="118787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keyboard PCB </a:t>
            </a:r>
            <a:endParaRPr lang="zh-CN" altLang="en-US" sz="1335">
              <a:solidFill>
                <a:schemeClr val="tx1"/>
              </a:solidFill>
            </a:endParaRPr>
          </a:p>
        </p:txBody>
      </p:sp>
      <p:sp>
        <p:nvSpPr>
          <p:cNvPr id="6" name="圆角矩形 5"/>
          <p:cNvSpPr/>
          <p:nvPr/>
        </p:nvSpPr>
        <p:spPr>
          <a:xfrm>
            <a:off x="2337647" y="3189393"/>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main PCB</a:t>
            </a:r>
            <a:endParaRPr lang="zh-CN" altLang="en-US" sz="1335">
              <a:solidFill>
                <a:schemeClr val="tx1"/>
              </a:solidFill>
            </a:endParaRPr>
          </a:p>
        </p:txBody>
      </p:sp>
      <p:sp>
        <p:nvSpPr>
          <p:cNvPr id="13" name="圆角矩形 12"/>
          <p:cNvSpPr/>
          <p:nvPr/>
        </p:nvSpPr>
        <p:spPr>
          <a:xfrm>
            <a:off x="7071995" y="4376420"/>
            <a:ext cx="2672080" cy="853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 Check if any connection is loosen on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keyboard PCB connection</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including plugs, joints, cables, etc.</a:t>
            </a:r>
            <a:endParaRPr lang="zh-CN"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charset="-122"/>
              <a:sym typeface="宋体" panose="02010600030101010101" pitchFamily="2" charset="-122"/>
            </a:endParaRPr>
          </a:p>
        </p:txBody>
      </p:sp>
      <p:cxnSp>
        <p:nvCxnSpPr>
          <p:cNvPr id="66" name="肘形连接符 65"/>
          <p:cNvCxnSpPr/>
          <p:nvPr/>
        </p:nvCxnSpPr>
        <p:spPr>
          <a:xfrm rot="16200000" flipV="1">
            <a:off x="5027507" y="2615353"/>
            <a:ext cx="764540" cy="378460"/>
          </a:xfrm>
          <a:prstGeom prst="bentConnector3">
            <a:avLst>
              <a:gd name="adj1" fmla="val 499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1303020" y="4376420"/>
            <a:ext cx="2351405" cy="10293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 Check if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main 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provides 5V power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output</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If no,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replace</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main 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18" name="肘形连接符 17"/>
          <p:cNvCxnSpPr/>
          <p:nvPr/>
        </p:nvCxnSpPr>
        <p:spPr>
          <a:xfrm rot="5400000">
            <a:off x="2520527" y="390228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左右箭头 1"/>
          <p:cNvSpPr/>
          <p:nvPr/>
        </p:nvSpPr>
        <p:spPr>
          <a:xfrm>
            <a:off x="3654213" y="3295227"/>
            <a:ext cx="122766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3" name="左右箭头 2"/>
          <p:cNvSpPr/>
          <p:nvPr/>
        </p:nvSpPr>
        <p:spPr>
          <a:xfrm>
            <a:off x="6289887" y="3295227"/>
            <a:ext cx="112352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cxnSp>
        <p:nvCxnSpPr>
          <p:cNvPr id="9" name="肘形连接符 8"/>
          <p:cNvCxnSpPr/>
          <p:nvPr/>
        </p:nvCxnSpPr>
        <p:spPr>
          <a:xfrm rot="5400000">
            <a:off x="7676727" y="3899747"/>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4356735" y="1425575"/>
            <a:ext cx="1933575" cy="996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2. If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main 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supplies 5V o</a:t>
            </a:r>
            <a:r>
              <a:rPr 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utput,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replace</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keyboard 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in the armrest.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12" name="圆角矩形 11"/>
          <p:cNvSpPr/>
          <p:nvPr/>
        </p:nvSpPr>
        <p:spPr>
          <a:xfrm>
            <a:off x="7522633" y="3186853"/>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Regarding cable is faulty</a:t>
            </a:r>
            <a:endParaRPr lang="zh-CN" altLang="en-US" sz="1335">
              <a:solidFill>
                <a:schemeClr val="tx1"/>
              </a:solidFill>
            </a:endParaRPr>
          </a:p>
        </p:txBody>
      </p:sp>
      <p:pic>
        <p:nvPicPr>
          <p:cNvPr id="5" name="图片 4" descr="3b978989-069b-41bc-a780-13eaa8c40757"/>
          <p:cNvPicPr>
            <a:picLocks noChangeAspect="1"/>
          </p:cNvPicPr>
          <p:nvPr/>
        </p:nvPicPr>
        <p:blipFill>
          <a:blip r:embed="rId1"/>
          <a:stretch>
            <a:fillRect/>
          </a:stretch>
        </p:blipFill>
        <p:spPr>
          <a:xfrm>
            <a:off x="2175087" y="1373293"/>
            <a:ext cx="1397847" cy="1049020"/>
          </a:xfrm>
          <a:prstGeom prst="rect">
            <a:avLst/>
          </a:prstGeom>
        </p:spPr>
      </p:pic>
      <p:cxnSp>
        <p:nvCxnSpPr>
          <p:cNvPr id="8" name="肘形连接符 7"/>
          <p:cNvCxnSpPr>
            <a:endCxn id="5" idx="2"/>
          </p:cNvCxnSpPr>
          <p:nvPr/>
        </p:nvCxnSpPr>
        <p:spPr>
          <a:xfrm rot="16200000" flipV="1">
            <a:off x="2551853" y="2744047"/>
            <a:ext cx="764540" cy="12022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肘形连接符 13"/>
          <p:cNvCxnSpPr/>
          <p:nvPr/>
        </p:nvCxnSpPr>
        <p:spPr>
          <a:xfrm rot="5400000" flipV="1">
            <a:off x="5311140" y="3959013"/>
            <a:ext cx="728980" cy="15240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图片 6" descr="截图20230603135950"/>
          <p:cNvPicPr>
            <a:picLocks noChangeAspect="1"/>
          </p:cNvPicPr>
          <p:nvPr/>
        </p:nvPicPr>
        <p:blipFill>
          <a:blip r:embed="rId2"/>
          <a:stretch>
            <a:fillRect/>
          </a:stretch>
        </p:blipFill>
        <p:spPr>
          <a:xfrm flipH="1">
            <a:off x="4410710" y="4384675"/>
            <a:ext cx="2350135" cy="99885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3404235" y="100965"/>
            <a:ext cx="5271770"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17. No wireless charging</a:t>
            </a:r>
            <a:endParaRPr lang="zh-CN" altLang="en-US" sz="3200" b="1" kern="1200">
              <a:solidFill>
                <a:schemeClr val="accent1"/>
              </a:solidFill>
              <a:latin typeface="+mj-lt"/>
              <a:ea typeface="+mj-ea"/>
              <a:cs typeface="+mj-cs"/>
            </a:endParaRPr>
          </a:p>
        </p:txBody>
      </p:sp>
      <p:sp>
        <p:nvSpPr>
          <p:cNvPr id="6" name="圆角矩形 5"/>
          <p:cNvSpPr/>
          <p:nvPr/>
        </p:nvSpPr>
        <p:spPr>
          <a:xfrm>
            <a:off x="2103967" y="3190240"/>
            <a:ext cx="1205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      </a:t>
            </a:r>
            <a:r>
              <a:rPr lang="zh-CN" altLang="en-US" sz="1335">
                <a:solidFill>
                  <a:schemeClr val="tx1"/>
                </a:solidFill>
              </a:rPr>
              <a:t>main PCB</a:t>
            </a:r>
            <a:endParaRPr lang="zh-CN" altLang="en-US" sz="1335">
              <a:solidFill>
                <a:schemeClr val="tx1"/>
              </a:solidFill>
            </a:endParaRPr>
          </a:p>
        </p:txBody>
      </p:sp>
      <p:sp>
        <p:nvSpPr>
          <p:cNvPr id="13" name="圆角矩形 12"/>
          <p:cNvSpPr/>
          <p:nvPr/>
        </p:nvSpPr>
        <p:spPr>
          <a:xfrm>
            <a:off x="4617085" y="4377055"/>
            <a:ext cx="2105660" cy="967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2. Check if there is DC24V input to the charging PCB. If yes,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replace</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cahrging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sp>
        <p:nvSpPr>
          <p:cNvPr id="16" name="圆角矩形 15"/>
          <p:cNvSpPr/>
          <p:nvPr/>
        </p:nvSpPr>
        <p:spPr>
          <a:xfrm>
            <a:off x="1329055" y="4371975"/>
            <a:ext cx="2374900" cy="822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1. Check if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main 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supplies DC24V power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output</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If no,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replace</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main PCB</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a:t>
            </a:r>
            <a:endParaRPr lang="en-US"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endParaRPr>
          </a:p>
        </p:txBody>
      </p:sp>
      <p:cxnSp>
        <p:nvCxnSpPr>
          <p:cNvPr id="18" name="肘形连接符 17"/>
          <p:cNvCxnSpPr/>
          <p:nvPr/>
        </p:nvCxnSpPr>
        <p:spPr>
          <a:xfrm rot="5400000">
            <a:off x="2290233" y="3898053"/>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左右箭头 2"/>
          <p:cNvSpPr/>
          <p:nvPr/>
        </p:nvSpPr>
        <p:spPr>
          <a:xfrm>
            <a:off x="3404447" y="3293533"/>
            <a:ext cx="114384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cxnSp>
        <p:nvCxnSpPr>
          <p:cNvPr id="9" name="肘形连接符 8"/>
          <p:cNvCxnSpPr/>
          <p:nvPr/>
        </p:nvCxnSpPr>
        <p:spPr>
          <a:xfrm rot="5400000">
            <a:off x="5162973" y="3898053"/>
            <a:ext cx="705273" cy="242147"/>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7478607" y="3184313"/>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sym typeface="+mn-ea"/>
              </a:rPr>
              <a:t>Regarding cable is faulty</a:t>
            </a:r>
            <a:endParaRPr lang="zh-CN" altLang="en-US" sz="1335">
              <a:solidFill>
                <a:schemeClr val="tx1"/>
              </a:solidFill>
            </a:endParaRPr>
          </a:p>
        </p:txBody>
      </p:sp>
      <p:sp>
        <p:nvSpPr>
          <p:cNvPr id="5" name="圆角矩形 4"/>
          <p:cNvSpPr/>
          <p:nvPr/>
        </p:nvSpPr>
        <p:spPr>
          <a:xfrm>
            <a:off x="4796367" y="3185160"/>
            <a:ext cx="118787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Charging </a:t>
            </a:r>
            <a:r>
              <a:rPr lang="zh-CN" altLang="en-US" sz="1335">
                <a:solidFill>
                  <a:schemeClr val="tx1"/>
                </a:solidFill>
              </a:rPr>
              <a:t>PCB</a:t>
            </a:r>
            <a:endParaRPr lang="zh-CN" altLang="en-US" sz="1335">
              <a:solidFill>
                <a:schemeClr val="tx1"/>
              </a:solidFill>
            </a:endParaRPr>
          </a:p>
        </p:txBody>
      </p:sp>
      <p:sp>
        <p:nvSpPr>
          <p:cNvPr id="7" name="左右箭头 6"/>
          <p:cNvSpPr/>
          <p:nvPr/>
        </p:nvSpPr>
        <p:spPr>
          <a:xfrm>
            <a:off x="6252633" y="3292687"/>
            <a:ext cx="1034627"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8" name="圆角矩形 7"/>
          <p:cNvSpPr/>
          <p:nvPr/>
        </p:nvSpPr>
        <p:spPr>
          <a:xfrm>
            <a:off x="6964680" y="1236980"/>
            <a:ext cx="2365375" cy="11029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3. Check if any connection is loosen on charging</a:t>
            </a:r>
            <a:r>
              <a:rPr lang="zh-CN" altLang="en-US"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PCB connection</a:t>
            </a:r>
            <a:r>
              <a:rPr lang="en-US" altLang="zh-CN" sz="1335" b="1" dirty="0">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sym typeface="+mn-ea"/>
              </a:rPr>
              <a:t>, including plugs, joints, cables, etc.</a:t>
            </a:r>
            <a:endParaRPr lang="zh-CN" altLang="zh-CN" sz="1335" b="1" dirty="0">
              <a:solidFill>
                <a:schemeClr val="bg1"/>
              </a:solidFill>
              <a:effectLst>
                <a:outerShdw blurRad="38100" dist="19050" dir="2700000" algn="tl" rotWithShape="0">
                  <a:schemeClr val="dk1">
                    <a:alpha val="40000"/>
                  </a:schemeClr>
                </a:outerShdw>
              </a:effectLst>
              <a:latin typeface="Arial" panose="020B0604020202020204" pitchFamily="34" charset="0"/>
              <a:ea typeface="黑体" panose="02010609060101010101" charset="-122"/>
              <a:sym typeface="宋体" panose="02010600030101010101" pitchFamily="2" charset="-122"/>
            </a:endParaRPr>
          </a:p>
        </p:txBody>
      </p:sp>
      <p:cxnSp>
        <p:nvCxnSpPr>
          <p:cNvPr id="14" name="肘形连接符 13"/>
          <p:cNvCxnSpPr>
            <a:endCxn id="8" idx="2"/>
          </p:cNvCxnSpPr>
          <p:nvPr/>
        </p:nvCxnSpPr>
        <p:spPr>
          <a:xfrm rot="16200000" flipV="1">
            <a:off x="7767320" y="2720340"/>
            <a:ext cx="844127" cy="83820"/>
          </a:xfrm>
          <a:prstGeom prst="bentConnector3">
            <a:avLst>
              <a:gd name="adj1" fmla="val 4995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图片 14" descr="3b978989-069b-41bc-a780-13eaa8c40757"/>
          <p:cNvPicPr>
            <a:picLocks noChangeAspect="1"/>
          </p:cNvPicPr>
          <p:nvPr/>
        </p:nvPicPr>
        <p:blipFill>
          <a:blip r:embed="rId1"/>
          <a:stretch>
            <a:fillRect/>
          </a:stretch>
        </p:blipFill>
        <p:spPr>
          <a:xfrm>
            <a:off x="2006600" y="1377527"/>
            <a:ext cx="1397847" cy="1049020"/>
          </a:xfrm>
          <a:prstGeom prst="rect">
            <a:avLst/>
          </a:prstGeom>
        </p:spPr>
      </p:pic>
      <p:cxnSp>
        <p:nvCxnSpPr>
          <p:cNvPr id="17" name="肘形连接符 16"/>
          <p:cNvCxnSpPr>
            <a:endCxn id="15" idx="2"/>
          </p:cNvCxnSpPr>
          <p:nvPr/>
        </p:nvCxnSpPr>
        <p:spPr>
          <a:xfrm rot="16200000" flipV="1">
            <a:off x="2386753" y="2745740"/>
            <a:ext cx="759460" cy="121073"/>
          </a:xfrm>
          <a:prstGeom prst="bentConnector3">
            <a:avLst>
              <a:gd name="adj1" fmla="val 4994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图片 1" descr="7e84412ee9346685d5fb31c715af8b1c"/>
          <p:cNvPicPr>
            <a:picLocks noChangeAspect="1"/>
          </p:cNvPicPr>
          <p:nvPr/>
        </p:nvPicPr>
        <p:blipFill>
          <a:blip r:embed="rId2"/>
          <a:srcRect l="14583" t="19009" r="13542" b="16991"/>
          <a:stretch>
            <a:fillRect/>
          </a:stretch>
        </p:blipFill>
        <p:spPr>
          <a:xfrm rot="16200000">
            <a:off x="4890347" y="1282700"/>
            <a:ext cx="987213" cy="1176020"/>
          </a:xfrm>
          <a:prstGeom prst="rect">
            <a:avLst/>
          </a:prstGeom>
        </p:spPr>
      </p:pic>
      <p:cxnSp>
        <p:nvCxnSpPr>
          <p:cNvPr id="10" name="肘形连接符 9"/>
          <p:cNvCxnSpPr>
            <a:stCxn id="5" idx="0"/>
          </p:cNvCxnSpPr>
          <p:nvPr/>
        </p:nvCxnSpPr>
        <p:spPr>
          <a:xfrm rot="16200000" flipV="1">
            <a:off x="4958927" y="2753360"/>
            <a:ext cx="802640" cy="60960"/>
          </a:xfrm>
          <a:prstGeom prst="bentConnector3">
            <a:avLst>
              <a:gd name="adj1" fmla="val 4989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543175" y="95885"/>
            <a:ext cx="6454140"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a:solidFill>
                  <a:schemeClr val="accent1"/>
                </a:solidFill>
                <a:sym typeface="+mn-ea"/>
              </a:rPr>
              <a:t>19. Health detecting cannot success </a:t>
            </a:r>
            <a:endParaRPr lang="en-US" altLang="zh-CN" sz="3200" b="1" kern="1200">
              <a:solidFill>
                <a:schemeClr val="accent1"/>
              </a:solidFill>
              <a:latin typeface="+mj-lt"/>
              <a:ea typeface="+mj-ea"/>
              <a:cs typeface="+mj-cs"/>
              <a:sym typeface="+mn-ea"/>
            </a:endParaRPr>
          </a:p>
        </p:txBody>
      </p:sp>
      <p:sp>
        <p:nvSpPr>
          <p:cNvPr id="6" name="圆角矩形 5"/>
          <p:cNvSpPr/>
          <p:nvPr/>
        </p:nvSpPr>
        <p:spPr>
          <a:xfrm>
            <a:off x="2366433" y="3191087"/>
            <a:ext cx="81957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a:solidFill>
                  <a:schemeClr val="tx1"/>
                </a:solidFill>
              </a:rPr>
              <a:t>main PCB</a:t>
            </a:r>
            <a:endParaRPr lang="zh-CN" altLang="en-US" sz="1335">
              <a:solidFill>
                <a:schemeClr val="tx1"/>
              </a:solidFill>
            </a:endParaRPr>
          </a:p>
        </p:txBody>
      </p:sp>
      <p:sp>
        <p:nvSpPr>
          <p:cNvPr id="2" name="左右箭头 1"/>
          <p:cNvSpPr/>
          <p:nvPr/>
        </p:nvSpPr>
        <p:spPr>
          <a:xfrm>
            <a:off x="3251200" y="3298825"/>
            <a:ext cx="1084580" cy="266065"/>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3" name="左右箭头 2"/>
          <p:cNvSpPr/>
          <p:nvPr/>
        </p:nvSpPr>
        <p:spPr>
          <a:xfrm>
            <a:off x="5850255" y="3274060"/>
            <a:ext cx="1109980" cy="265853"/>
          </a:xfrm>
          <a:prstGeom prst="leftRightArrow">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zh-CN" altLang="en-US" sz="2400"/>
          </a:p>
        </p:txBody>
      </p:sp>
      <p:sp>
        <p:nvSpPr>
          <p:cNvPr id="12" name="圆角矩形 11"/>
          <p:cNvSpPr/>
          <p:nvPr/>
        </p:nvSpPr>
        <p:spPr>
          <a:xfrm>
            <a:off x="7028815" y="3166533"/>
            <a:ext cx="131318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Regarding cable is </a:t>
            </a:r>
            <a:r>
              <a:rPr lang="zh-CN" altLang="en-US" sz="1335">
                <a:solidFill>
                  <a:schemeClr val="tx1"/>
                </a:solidFill>
              </a:rPr>
              <a:t>faulty</a:t>
            </a:r>
            <a:endParaRPr lang="zh-CN" altLang="en-US" sz="1335">
              <a:solidFill>
                <a:schemeClr val="tx1"/>
              </a:solidFill>
            </a:endParaRPr>
          </a:p>
        </p:txBody>
      </p:sp>
      <p:cxnSp>
        <p:nvCxnSpPr>
          <p:cNvPr id="5" name="肘形连接符 4"/>
          <p:cNvCxnSpPr/>
          <p:nvPr/>
        </p:nvCxnSpPr>
        <p:spPr>
          <a:xfrm rot="16200000" flipV="1">
            <a:off x="2231813" y="2619587"/>
            <a:ext cx="764540" cy="378460"/>
          </a:xfrm>
          <a:prstGeom prst="bentConnector3">
            <a:avLst>
              <a:gd name="adj1" fmla="val 4994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4276090" y="3172460"/>
            <a:ext cx="1580515" cy="721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1335">
                <a:solidFill>
                  <a:schemeClr val="tx1"/>
                </a:solidFill>
              </a:rPr>
              <a:t>Health detecting PCB in armrest is faulty</a:t>
            </a:r>
            <a:endParaRPr lang="zh-CN" altLang="en-US" sz="1335">
              <a:solidFill>
                <a:schemeClr val="tx1"/>
              </a:solidFill>
            </a:endParaRPr>
          </a:p>
        </p:txBody>
      </p:sp>
      <p:pic>
        <p:nvPicPr>
          <p:cNvPr id="15" name="图片 14" descr="3b978989-069b-41bc-a780-13eaa8c40757"/>
          <p:cNvPicPr>
            <a:picLocks noChangeAspect="1"/>
          </p:cNvPicPr>
          <p:nvPr/>
        </p:nvPicPr>
        <p:blipFill>
          <a:blip r:embed="rId1"/>
          <a:stretch>
            <a:fillRect/>
          </a:stretch>
        </p:blipFill>
        <p:spPr>
          <a:xfrm>
            <a:off x="1788160" y="1370753"/>
            <a:ext cx="1397847" cy="1049020"/>
          </a:xfrm>
          <a:prstGeom prst="rect">
            <a:avLst/>
          </a:prstGeom>
        </p:spPr>
      </p:pic>
      <p:cxnSp>
        <p:nvCxnSpPr>
          <p:cNvPr id="14" name="肘形连接符 13"/>
          <p:cNvCxnSpPr/>
          <p:nvPr/>
        </p:nvCxnSpPr>
        <p:spPr>
          <a:xfrm rot="16200000" flipV="1">
            <a:off x="4756362" y="2703407"/>
            <a:ext cx="700193" cy="237913"/>
          </a:xfrm>
          <a:prstGeom prst="bentConnector3">
            <a:avLst>
              <a:gd name="adj1" fmla="val 4994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图片 23" descr="截图20230603132334"/>
          <p:cNvPicPr>
            <a:picLocks noChangeAspect="1"/>
          </p:cNvPicPr>
          <p:nvPr/>
        </p:nvPicPr>
        <p:blipFill>
          <a:blip r:embed="rId2"/>
          <a:stretch>
            <a:fillRect/>
          </a:stretch>
        </p:blipFill>
        <p:spPr>
          <a:xfrm>
            <a:off x="4276090" y="1468755"/>
            <a:ext cx="1583690" cy="10033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3462655" y="91440"/>
            <a:ext cx="4784725" cy="546735"/>
          </a:xfrm>
          <a:prstGeom prst="rect">
            <a:avLst/>
          </a:prstGeom>
        </p:spPr>
        <p:txBody>
          <a:bodyPr vert="horz" lIns="121920" tIns="60960" rIns="121920" bIns="6096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buClrTx/>
              <a:buSzTx/>
              <a:buFontTx/>
            </a:pPr>
            <a:r>
              <a:rPr lang="en-US" altLang="zh-CN" sz="3200" b="1" kern="1200">
                <a:solidFill>
                  <a:schemeClr val="accent1"/>
                </a:solidFill>
                <a:latin typeface="+mj-lt"/>
                <a:ea typeface="+mj-ea"/>
                <a:cs typeface="+mj-cs"/>
              </a:rPr>
              <a:t>20. Keep body scanning</a:t>
            </a:r>
            <a:endParaRPr lang="zh-CN" altLang="en-US" sz="1900" b="1" kern="1200">
              <a:solidFill>
                <a:schemeClr val="accent1"/>
              </a:solidFill>
              <a:latin typeface="+mj-lt"/>
              <a:ea typeface="+mj-ea"/>
              <a:cs typeface="+mj-cs"/>
              <a:sym typeface="+mn-ea"/>
            </a:endParaRPr>
          </a:p>
        </p:txBody>
      </p:sp>
      <p:sp>
        <p:nvSpPr>
          <p:cNvPr id="10" name="圆角矩形 9"/>
          <p:cNvSpPr/>
          <p:nvPr/>
        </p:nvSpPr>
        <p:spPr>
          <a:xfrm>
            <a:off x="815975" y="3366770"/>
            <a:ext cx="1233170" cy="1036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buClrTx/>
              <a:buSzTx/>
              <a:buFontTx/>
            </a:pPr>
            <a:r>
              <a:rPr lang="en-US" altLang="zh-CN" sz="1865" b="1">
                <a:solidFill>
                  <a:schemeClr val="tx1"/>
                </a:solidFill>
                <a:latin typeface="+mj-lt"/>
                <a:ea typeface="+mj-ea"/>
                <a:cs typeface="+mj-cs"/>
                <a:sym typeface="+mn-ea"/>
              </a:rPr>
              <a:t>Keep body scanning</a:t>
            </a:r>
            <a:endParaRPr lang="en-US" altLang="zh-CN" sz="1865" b="1">
              <a:solidFill>
                <a:schemeClr val="tx1"/>
              </a:solidFill>
              <a:latin typeface="+mj-lt"/>
              <a:ea typeface="+mj-ea"/>
              <a:cs typeface="+mj-cs"/>
              <a:sym typeface="+mn-ea"/>
            </a:endParaRPr>
          </a:p>
        </p:txBody>
      </p:sp>
      <p:sp>
        <p:nvSpPr>
          <p:cNvPr id="6" name="圆角矩形 5"/>
          <p:cNvSpPr/>
          <p:nvPr/>
        </p:nvSpPr>
        <p:spPr>
          <a:xfrm>
            <a:off x="3074670" y="1385570"/>
            <a:ext cx="1725295" cy="481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b="1">
                <a:solidFill>
                  <a:schemeClr val="tx1"/>
                </a:solidFill>
              </a:rPr>
              <a:t>Mechanism</a:t>
            </a:r>
            <a:r>
              <a:rPr lang="en-US" altLang="zh-CN" sz="1335" b="1">
                <a:solidFill>
                  <a:schemeClr val="tx1"/>
                </a:solidFill>
              </a:rPr>
              <a:t> Faulty</a:t>
            </a:r>
            <a:endParaRPr lang="en-US" altLang="zh-CN" sz="1335" b="1">
              <a:solidFill>
                <a:schemeClr val="tx1"/>
              </a:solidFill>
            </a:endParaRPr>
          </a:p>
        </p:txBody>
      </p:sp>
      <p:cxnSp>
        <p:nvCxnSpPr>
          <p:cNvPr id="9" name="肘形连接符 8"/>
          <p:cNvCxnSpPr/>
          <p:nvPr/>
        </p:nvCxnSpPr>
        <p:spPr>
          <a:xfrm>
            <a:off x="2049145" y="3883660"/>
            <a:ext cx="1025525" cy="3175"/>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3074670" y="5450417"/>
            <a:ext cx="1332653"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b="1">
                <a:solidFill>
                  <a:schemeClr val="tx1"/>
                </a:solidFill>
              </a:rPr>
              <a:t>Legrest</a:t>
            </a:r>
            <a:r>
              <a:rPr lang="en-US" altLang="zh-CN" sz="1335" b="1">
                <a:solidFill>
                  <a:schemeClr val="tx1"/>
                </a:solidFill>
              </a:rPr>
              <a:t> faulty</a:t>
            </a:r>
            <a:endParaRPr lang="en-US" altLang="zh-CN" sz="1335" b="1">
              <a:solidFill>
                <a:schemeClr val="tx1"/>
              </a:solidFill>
            </a:endParaRPr>
          </a:p>
        </p:txBody>
      </p:sp>
      <p:sp>
        <p:nvSpPr>
          <p:cNvPr id="8" name="圆角矩形 7"/>
          <p:cNvSpPr/>
          <p:nvPr/>
        </p:nvSpPr>
        <p:spPr>
          <a:xfrm>
            <a:off x="3074670" y="3644477"/>
            <a:ext cx="1582420" cy="481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35" b="1">
                <a:solidFill>
                  <a:schemeClr val="tx1"/>
                </a:solidFill>
              </a:rPr>
              <a:t>actuator</a:t>
            </a:r>
            <a:r>
              <a:rPr lang="en-US" altLang="zh-CN" sz="1335" b="1">
                <a:solidFill>
                  <a:schemeClr val="tx1"/>
                </a:solidFill>
              </a:rPr>
              <a:t> Faulty</a:t>
            </a:r>
            <a:endParaRPr lang="zh-CN" altLang="en-US" sz="1335" b="1">
              <a:solidFill>
                <a:schemeClr val="tx1"/>
              </a:solidFill>
            </a:endParaRPr>
          </a:p>
        </p:txBody>
      </p:sp>
      <p:sp>
        <p:nvSpPr>
          <p:cNvPr id="25" name="文本框 24"/>
          <p:cNvSpPr txBox="1"/>
          <p:nvPr/>
        </p:nvSpPr>
        <p:spPr>
          <a:xfrm>
            <a:off x="5623560" y="901065"/>
            <a:ext cx="2041525" cy="29718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spAutoFit/>
          </a:bodyPr>
          <a:p>
            <a:r>
              <a:rPr lang="en-US" altLang="zh-CN" sz="1335" b="1">
                <a:solidFill>
                  <a:schemeClr val="tx1"/>
                </a:solidFill>
              </a:rPr>
              <a:t>No </a:t>
            </a:r>
            <a:r>
              <a:rPr lang="zh-CN" altLang="en-US" sz="1335" b="1">
                <a:solidFill>
                  <a:schemeClr val="tx1"/>
                </a:solidFill>
              </a:rPr>
              <a:t>knead</a:t>
            </a:r>
            <a:r>
              <a:rPr lang="en-US" altLang="zh-CN" sz="1335" b="1">
                <a:solidFill>
                  <a:schemeClr val="tx1"/>
                </a:solidFill>
              </a:rPr>
              <a:t>ing</a:t>
            </a:r>
            <a:endParaRPr lang="en-US" altLang="zh-CN" sz="1335" b="1">
              <a:solidFill>
                <a:schemeClr val="tx1"/>
              </a:solidFill>
            </a:endParaRPr>
          </a:p>
        </p:txBody>
      </p:sp>
      <p:sp>
        <p:nvSpPr>
          <p:cNvPr id="27" name="文本框 26"/>
          <p:cNvSpPr txBox="1"/>
          <p:nvPr/>
        </p:nvSpPr>
        <p:spPr>
          <a:xfrm>
            <a:off x="5623560" y="1298575"/>
            <a:ext cx="3048000" cy="29718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spAutoFit/>
          </a:bodyPr>
          <a:p>
            <a:r>
              <a:rPr lang="en-US" altLang="zh-CN" sz="1335" b="1">
                <a:solidFill>
                  <a:schemeClr val="tx1"/>
                </a:solidFill>
              </a:rPr>
              <a:t>No massage </a:t>
            </a:r>
            <a:r>
              <a:rPr lang="zh-CN" altLang="en-US" sz="1335" b="1">
                <a:solidFill>
                  <a:schemeClr val="tx1"/>
                </a:solidFill>
              </a:rPr>
              <a:t>Width</a:t>
            </a:r>
            <a:r>
              <a:rPr lang="en-US" altLang="zh-CN" sz="1335" b="1">
                <a:solidFill>
                  <a:schemeClr val="tx1"/>
                </a:solidFill>
              </a:rPr>
              <a:t> changing</a:t>
            </a:r>
            <a:endParaRPr lang="en-US" altLang="zh-CN" sz="1335" b="1">
              <a:solidFill>
                <a:schemeClr val="tx1"/>
              </a:solidFill>
            </a:endParaRPr>
          </a:p>
        </p:txBody>
      </p:sp>
      <p:sp>
        <p:nvSpPr>
          <p:cNvPr id="28" name="文本框 27"/>
          <p:cNvSpPr txBox="1"/>
          <p:nvPr/>
        </p:nvSpPr>
        <p:spPr>
          <a:xfrm>
            <a:off x="5623560" y="2012950"/>
            <a:ext cx="2122805" cy="29718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spAutoFit/>
          </a:bodyPr>
          <a:p>
            <a:r>
              <a:rPr lang="en-US" altLang="zh-CN" sz="1335" b="1">
                <a:solidFill>
                  <a:schemeClr val="tx1"/>
                </a:solidFill>
              </a:rPr>
              <a:t>No </a:t>
            </a:r>
            <a:r>
              <a:rPr lang="zh-CN" altLang="en-US" sz="1335" b="1">
                <a:solidFill>
                  <a:schemeClr val="tx1"/>
                </a:solidFill>
              </a:rPr>
              <a:t>walk</a:t>
            </a:r>
            <a:r>
              <a:rPr lang="en-US" altLang="zh-CN" sz="1335" b="1">
                <a:solidFill>
                  <a:schemeClr val="tx1"/>
                </a:solidFill>
              </a:rPr>
              <a:t>ing</a:t>
            </a:r>
            <a:endParaRPr lang="en-US" altLang="zh-CN" sz="1335" b="1">
              <a:solidFill>
                <a:schemeClr val="tx1"/>
              </a:solidFill>
            </a:endParaRPr>
          </a:p>
        </p:txBody>
      </p:sp>
      <p:sp>
        <p:nvSpPr>
          <p:cNvPr id="29" name="文本框 28"/>
          <p:cNvSpPr txBox="1"/>
          <p:nvPr/>
        </p:nvSpPr>
        <p:spPr>
          <a:xfrm>
            <a:off x="5623560" y="1663065"/>
            <a:ext cx="5180330" cy="26543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noAutofit/>
          </a:bodyPr>
          <a:p>
            <a:r>
              <a:rPr lang="en-US" altLang="zh-CN" sz="1335" b="1">
                <a:solidFill>
                  <a:schemeClr val="tx1"/>
                </a:solidFill>
              </a:rPr>
              <a:t>No 3D action(Mechanism cannot push forward/backward)</a:t>
            </a:r>
            <a:endParaRPr lang="en-US" altLang="zh-CN" sz="1335" b="1">
              <a:solidFill>
                <a:schemeClr val="tx1"/>
              </a:solidFill>
            </a:endParaRPr>
          </a:p>
        </p:txBody>
      </p:sp>
      <p:sp>
        <p:nvSpPr>
          <p:cNvPr id="30" name="文本框 29"/>
          <p:cNvSpPr txBox="1"/>
          <p:nvPr/>
        </p:nvSpPr>
        <p:spPr>
          <a:xfrm>
            <a:off x="5623560" y="2338070"/>
            <a:ext cx="2242185" cy="29718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spAutoFit/>
          </a:bodyPr>
          <a:p>
            <a:r>
              <a:rPr lang="zh-CN" altLang="en-US" sz="1335" b="1">
                <a:solidFill>
                  <a:schemeClr val="tx1"/>
                </a:solidFill>
              </a:rPr>
              <a:t>walk</a:t>
            </a:r>
            <a:r>
              <a:rPr lang="en-US" altLang="zh-CN" sz="1335" b="1">
                <a:solidFill>
                  <a:schemeClr val="tx1"/>
                </a:solidFill>
              </a:rPr>
              <a:t> </a:t>
            </a:r>
            <a:r>
              <a:rPr lang="zh-CN" altLang="en-US" sz="1335" b="1">
                <a:solidFill>
                  <a:schemeClr val="tx1"/>
                </a:solidFill>
              </a:rPr>
              <a:t>count</a:t>
            </a:r>
            <a:r>
              <a:rPr lang="en-US" altLang="zh-CN" sz="1335" b="1">
                <a:solidFill>
                  <a:schemeClr val="tx1"/>
                </a:solidFill>
              </a:rPr>
              <a:t> </a:t>
            </a:r>
            <a:r>
              <a:rPr lang="zh-CN" altLang="en-US" sz="1335" b="1">
                <a:solidFill>
                  <a:schemeClr val="tx1"/>
                </a:solidFill>
              </a:rPr>
              <a:t>faulty</a:t>
            </a:r>
            <a:endParaRPr lang="zh-CN" altLang="en-US" sz="1335" b="1">
              <a:solidFill>
                <a:schemeClr val="tx1"/>
              </a:solidFill>
            </a:endParaRPr>
          </a:p>
        </p:txBody>
      </p:sp>
      <p:sp>
        <p:nvSpPr>
          <p:cNvPr id="32" name="文本框 31"/>
          <p:cNvSpPr txBox="1"/>
          <p:nvPr/>
        </p:nvSpPr>
        <p:spPr>
          <a:xfrm>
            <a:off x="5623560" y="4369435"/>
            <a:ext cx="1619885" cy="29718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spAutoFit/>
          </a:bodyPr>
          <a:p>
            <a:r>
              <a:rPr lang="zh-CN" altLang="en-US" sz="1335" b="1">
                <a:solidFill>
                  <a:schemeClr val="tx1"/>
                </a:solidFill>
              </a:rPr>
              <a:t>Zero gravityactuator</a:t>
            </a:r>
            <a:endParaRPr lang="zh-CN" altLang="en-US" sz="1335" b="1">
              <a:solidFill>
                <a:schemeClr val="tx1"/>
              </a:solidFill>
            </a:endParaRPr>
          </a:p>
        </p:txBody>
      </p:sp>
      <p:sp>
        <p:nvSpPr>
          <p:cNvPr id="33" name="文本框 32"/>
          <p:cNvSpPr txBox="1"/>
          <p:nvPr/>
        </p:nvSpPr>
        <p:spPr>
          <a:xfrm>
            <a:off x="5623560" y="4006215"/>
            <a:ext cx="2073275" cy="29718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spAutoFit/>
          </a:bodyPr>
          <a:p>
            <a:r>
              <a:rPr lang="zh-CN" altLang="en-US" sz="1335" b="1">
                <a:solidFill>
                  <a:schemeClr val="tx1"/>
                </a:solidFill>
              </a:rPr>
              <a:t>Backrestactuator</a:t>
            </a:r>
            <a:endParaRPr lang="zh-CN" altLang="en-US" sz="1335" b="1">
              <a:solidFill>
                <a:schemeClr val="tx1"/>
              </a:solidFill>
            </a:endParaRPr>
          </a:p>
        </p:txBody>
      </p:sp>
      <p:sp>
        <p:nvSpPr>
          <p:cNvPr id="34" name="文本框 33"/>
          <p:cNvSpPr txBox="1"/>
          <p:nvPr/>
        </p:nvSpPr>
        <p:spPr>
          <a:xfrm>
            <a:off x="5623560" y="3246755"/>
            <a:ext cx="1917065" cy="29718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spAutoFit/>
          </a:bodyPr>
          <a:p>
            <a:r>
              <a:rPr lang="zh-CN" altLang="en-US" sz="1335" b="1">
                <a:solidFill>
                  <a:schemeClr val="tx1"/>
                </a:solidFill>
              </a:rPr>
              <a:t>Forwardactuator</a:t>
            </a:r>
            <a:endParaRPr lang="zh-CN" altLang="en-US" sz="1335" b="1">
              <a:solidFill>
                <a:schemeClr val="tx1"/>
              </a:solidFill>
            </a:endParaRPr>
          </a:p>
        </p:txBody>
      </p:sp>
      <p:sp>
        <p:nvSpPr>
          <p:cNvPr id="35" name="文本框 34"/>
          <p:cNvSpPr txBox="1"/>
          <p:nvPr/>
        </p:nvSpPr>
        <p:spPr>
          <a:xfrm>
            <a:off x="5623560" y="3642995"/>
            <a:ext cx="1917700" cy="29718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spAutoFit/>
          </a:bodyPr>
          <a:p>
            <a:r>
              <a:rPr lang="zh-CN" altLang="en-US" sz="1335" b="1">
                <a:solidFill>
                  <a:schemeClr val="tx1"/>
                </a:solidFill>
              </a:rPr>
              <a:t>Legrestactuator</a:t>
            </a:r>
            <a:endParaRPr lang="zh-CN" altLang="en-US" sz="1335" b="1">
              <a:solidFill>
                <a:schemeClr val="tx1"/>
              </a:solidFill>
            </a:endParaRPr>
          </a:p>
        </p:txBody>
      </p:sp>
      <p:sp>
        <p:nvSpPr>
          <p:cNvPr id="36" name="文本框 35"/>
          <p:cNvSpPr txBox="1"/>
          <p:nvPr/>
        </p:nvSpPr>
        <p:spPr>
          <a:xfrm>
            <a:off x="5623560" y="5603875"/>
            <a:ext cx="2089150" cy="297180"/>
          </a:xfrm>
          <a:prstGeom prst="rect">
            <a:avLst/>
          </a:prstGeom>
        </p:spPr>
        <p:style>
          <a:lnRef idx="3">
            <a:schemeClr val="lt1"/>
          </a:lnRef>
          <a:fillRef idx="1">
            <a:schemeClr val="accent1"/>
          </a:fillRef>
          <a:effectRef idx="1">
            <a:schemeClr val="accent1"/>
          </a:effectRef>
          <a:fontRef idx="minor">
            <a:schemeClr val="lt1"/>
          </a:fontRef>
        </p:style>
        <p:txBody>
          <a:bodyPr vert="horz" wrap="square" rtlCol="0">
            <a:spAutoFit/>
          </a:bodyPr>
          <a:p>
            <a:r>
              <a:rPr lang="zh-CN" altLang="en-US" sz="1335" b="1">
                <a:solidFill>
                  <a:schemeClr val="tx1"/>
                </a:solidFill>
              </a:rPr>
              <a:t>Legrest</a:t>
            </a:r>
            <a:r>
              <a:rPr lang="en-US" altLang="zh-CN" sz="1335" b="1">
                <a:solidFill>
                  <a:schemeClr val="tx1"/>
                </a:solidFill>
              </a:rPr>
              <a:t> cannot </a:t>
            </a:r>
            <a:r>
              <a:rPr lang="zh-CN" altLang="en-US" sz="1335" b="1">
                <a:solidFill>
                  <a:schemeClr val="tx1"/>
                </a:solidFill>
              </a:rPr>
              <a:t>extend</a:t>
            </a:r>
            <a:endParaRPr lang="zh-CN" altLang="en-US" sz="1335" b="1">
              <a:solidFill>
                <a:schemeClr val="tx1"/>
              </a:solidFill>
            </a:endParaRPr>
          </a:p>
        </p:txBody>
      </p:sp>
      <p:cxnSp>
        <p:nvCxnSpPr>
          <p:cNvPr id="3" name="肘形连接符 2"/>
          <p:cNvCxnSpPr>
            <a:endCxn id="25" idx="1"/>
          </p:cNvCxnSpPr>
          <p:nvPr>
            <p:custDataLst>
              <p:tags r:id="rId1"/>
            </p:custDataLst>
          </p:nvPr>
        </p:nvCxnSpPr>
        <p:spPr>
          <a:xfrm flipV="1">
            <a:off x="4799965" y="1049655"/>
            <a:ext cx="823595" cy="612775"/>
          </a:xfrm>
          <a:prstGeom prst="bentConnector3">
            <a:avLst>
              <a:gd name="adj1" fmla="val 5003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肘形连接符 4"/>
          <p:cNvCxnSpPr>
            <a:endCxn id="27" idx="1"/>
          </p:cNvCxnSpPr>
          <p:nvPr>
            <p:custDataLst>
              <p:tags r:id="rId2"/>
            </p:custDataLst>
          </p:nvPr>
        </p:nvCxnSpPr>
        <p:spPr>
          <a:xfrm flipV="1">
            <a:off x="4799965" y="1447165"/>
            <a:ext cx="823595" cy="215265"/>
          </a:xfrm>
          <a:prstGeom prst="bentConnector3">
            <a:avLst>
              <a:gd name="adj1" fmla="val 5003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肘形连接符 10"/>
          <p:cNvCxnSpPr>
            <a:endCxn id="29" idx="1"/>
          </p:cNvCxnSpPr>
          <p:nvPr>
            <p:custDataLst>
              <p:tags r:id="rId3"/>
            </p:custDataLst>
          </p:nvPr>
        </p:nvCxnSpPr>
        <p:spPr>
          <a:xfrm>
            <a:off x="4799965" y="1662430"/>
            <a:ext cx="823595" cy="133350"/>
          </a:xfrm>
          <a:prstGeom prst="bentConnector3">
            <a:avLst>
              <a:gd name="adj1" fmla="val 5003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肘形连接符 11"/>
          <p:cNvCxnSpPr>
            <a:endCxn id="28" idx="1"/>
          </p:cNvCxnSpPr>
          <p:nvPr>
            <p:custDataLst>
              <p:tags r:id="rId4"/>
            </p:custDataLst>
          </p:nvPr>
        </p:nvCxnSpPr>
        <p:spPr>
          <a:xfrm>
            <a:off x="4799965" y="1662430"/>
            <a:ext cx="823595" cy="499110"/>
          </a:xfrm>
          <a:prstGeom prst="bentConnector3">
            <a:avLst>
              <a:gd name="adj1" fmla="val 5003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肘形连接符 12"/>
          <p:cNvCxnSpPr>
            <a:endCxn id="30" idx="1"/>
          </p:cNvCxnSpPr>
          <p:nvPr>
            <p:custDataLst>
              <p:tags r:id="rId5"/>
            </p:custDataLst>
          </p:nvPr>
        </p:nvCxnSpPr>
        <p:spPr>
          <a:xfrm rot="5400000" flipV="1">
            <a:off x="5007610" y="1870710"/>
            <a:ext cx="821690" cy="410210"/>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肘形连接符 13"/>
          <p:cNvCxnSpPr>
            <a:endCxn id="34" idx="1"/>
          </p:cNvCxnSpPr>
          <p:nvPr>
            <p:custDataLst>
              <p:tags r:id="rId6"/>
            </p:custDataLst>
          </p:nvPr>
        </p:nvCxnSpPr>
        <p:spPr>
          <a:xfrm flipV="1">
            <a:off x="4657090" y="3395345"/>
            <a:ext cx="966470" cy="458470"/>
          </a:xfrm>
          <a:prstGeom prst="bentConnector3">
            <a:avLst>
              <a:gd name="adj1" fmla="val 50066"/>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custDataLst>
              <p:tags r:id="rId7"/>
            </p:custDataLst>
          </p:nvPr>
        </p:nvCxnSpPr>
        <p:spPr>
          <a:xfrm flipV="1">
            <a:off x="4657090" y="3850005"/>
            <a:ext cx="930275" cy="3810"/>
          </a:xfrm>
          <a:prstGeom prst="bentConnector3">
            <a:avLst>
              <a:gd name="adj1" fmla="val 50034"/>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肘形连接符 15"/>
          <p:cNvCxnSpPr>
            <a:endCxn id="33" idx="1"/>
          </p:cNvCxnSpPr>
          <p:nvPr>
            <p:custDataLst>
              <p:tags r:id="rId8"/>
            </p:custDataLst>
          </p:nvPr>
        </p:nvCxnSpPr>
        <p:spPr>
          <a:xfrm>
            <a:off x="4657090" y="3853815"/>
            <a:ext cx="966470" cy="300990"/>
          </a:xfrm>
          <a:prstGeom prst="bentConnector3">
            <a:avLst>
              <a:gd name="adj1" fmla="val 50066"/>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肘形连接符 18"/>
          <p:cNvCxnSpPr>
            <a:endCxn id="32" idx="1"/>
          </p:cNvCxnSpPr>
          <p:nvPr>
            <p:custDataLst>
              <p:tags r:id="rId9"/>
            </p:custDataLst>
          </p:nvPr>
        </p:nvCxnSpPr>
        <p:spPr>
          <a:xfrm>
            <a:off x="4647565" y="3859530"/>
            <a:ext cx="975995" cy="658495"/>
          </a:xfrm>
          <a:prstGeom prst="bentConnector3">
            <a:avLst>
              <a:gd name="adj1" fmla="val 5003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连接符 19"/>
          <p:cNvCxnSpPr>
            <a:endCxn id="36" idx="1"/>
          </p:cNvCxnSpPr>
          <p:nvPr>
            <p:custDataLst>
              <p:tags r:id="rId10"/>
            </p:custDataLst>
          </p:nvPr>
        </p:nvCxnSpPr>
        <p:spPr>
          <a:xfrm flipV="1">
            <a:off x="4523105" y="5752465"/>
            <a:ext cx="1100455" cy="5080"/>
          </a:xfrm>
          <a:prstGeom prst="bentConnector3">
            <a:avLst>
              <a:gd name="adj1" fmla="val 5002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肘形连接符 21"/>
          <p:cNvCxnSpPr>
            <a:endCxn id="6" idx="1"/>
          </p:cNvCxnSpPr>
          <p:nvPr>
            <p:custDataLst>
              <p:tags r:id="rId11"/>
            </p:custDataLst>
          </p:nvPr>
        </p:nvCxnSpPr>
        <p:spPr>
          <a:xfrm rot="16200000">
            <a:off x="1656715" y="2489835"/>
            <a:ext cx="2280920" cy="554990"/>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肘形连接符 22"/>
          <p:cNvCxnSpPr>
            <a:endCxn id="7" idx="1"/>
          </p:cNvCxnSpPr>
          <p:nvPr>
            <p:custDataLst>
              <p:tags r:id="rId12"/>
            </p:custDataLst>
          </p:nvPr>
        </p:nvCxnSpPr>
        <p:spPr>
          <a:xfrm rot="5400000" flipV="1">
            <a:off x="1881505" y="4497705"/>
            <a:ext cx="1831975" cy="554990"/>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敢拼2"/>
          <p:cNvPicPr>
            <a:picLocks noChangeAspect="1"/>
          </p:cNvPicPr>
          <p:nvPr>
            <p:custDataLst>
              <p:tags r:id="rId1"/>
            </p:custDataLst>
          </p:nvPr>
        </p:nvPicPr>
        <p:blipFill>
          <a:blip r:embed="rId2"/>
          <a:stretch>
            <a:fillRect/>
          </a:stretch>
        </p:blipFill>
        <p:spPr>
          <a:xfrm>
            <a:off x="0" y="-5927"/>
            <a:ext cx="12192000" cy="6863927"/>
          </a:xfrm>
          <a:prstGeom prst="rect">
            <a:avLst/>
          </a:prstGeom>
        </p:spPr>
      </p:pic>
      <p:sp>
        <p:nvSpPr>
          <p:cNvPr id="2" name="文本框 1"/>
          <p:cNvSpPr txBox="1"/>
          <p:nvPr>
            <p:custDataLst>
              <p:tags r:id="rId3"/>
            </p:custDataLst>
          </p:nvPr>
        </p:nvSpPr>
        <p:spPr>
          <a:xfrm>
            <a:off x="1597660" y="2544445"/>
            <a:ext cx="8997315" cy="993775"/>
          </a:xfrm>
          <a:prstGeom prst="rect">
            <a:avLst/>
          </a:prstGeom>
          <a:noFill/>
        </p:spPr>
        <p:txBody>
          <a:bodyPr wrap="square" rtlCol="0">
            <a:spAutoFit/>
          </a:bodyPr>
          <a:lstStyle/>
          <a:p>
            <a:pPr algn="ctr"/>
            <a:r>
              <a:rPr lang="en-US" altLang="zh-CN" sz="5865" b="1" dirty="0">
                <a:solidFill>
                  <a:schemeClr val="bg1"/>
                </a:solidFill>
                <a:latin typeface="微软雅黑" panose="020B0503020204020204" charset="-122"/>
                <a:ea typeface="微软雅黑" panose="020B0503020204020204" charset="-122"/>
              </a:rPr>
              <a:t>Be more professional</a:t>
            </a:r>
            <a:endParaRPr lang="en-US" altLang="zh-CN" sz="5865" b="1" dirty="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9076055" y="5727065"/>
            <a:ext cx="2925445" cy="460375"/>
          </a:xfrm>
          <a:prstGeom prst="rect">
            <a:avLst/>
          </a:prstGeom>
          <a:noFill/>
        </p:spPr>
        <p:txBody>
          <a:bodyPr wrap="square" rtlCol="0">
            <a:spAutoFit/>
          </a:bodyPr>
          <a:p>
            <a:r>
              <a:rPr lang="en-US" altLang="zh-CN" sz="2400" b="1">
                <a:solidFill>
                  <a:schemeClr val="bg1"/>
                </a:solidFill>
              </a:rPr>
              <a:t>2023/08/15</a:t>
            </a:r>
            <a:endParaRPr lang="en-US" altLang="zh-CN" sz="2400" b="1">
              <a:solidFill>
                <a:schemeClr val="bg1"/>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截图20230602111042"/>
          <p:cNvPicPr>
            <a:picLocks noChangeAspect="1"/>
          </p:cNvPicPr>
          <p:nvPr/>
        </p:nvPicPr>
        <p:blipFill>
          <a:blip r:embed="rId1"/>
          <a:stretch>
            <a:fillRect/>
          </a:stretch>
        </p:blipFill>
        <p:spPr>
          <a:xfrm>
            <a:off x="205105" y="1458595"/>
            <a:ext cx="2117725" cy="2948940"/>
          </a:xfrm>
          <a:prstGeom prst="rect">
            <a:avLst/>
          </a:prstGeom>
        </p:spPr>
      </p:pic>
      <p:pic>
        <p:nvPicPr>
          <p:cNvPr id="5" name="图片 4" descr="0de64de089e5ed9b1519a6f4ab1522c"/>
          <p:cNvPicPr>
            <a:picLocks noChangeAspect="1"/>
          </p:cNvPicPr>
          <p:nvPr/>
        </p:nvPicPr>
        <p:blipFill>
          <a:blip r:embed="rId2"/>
          <a:stretch>
            <a:fillRect/>
          </a:stretch>
        </p:blipFill>
        <p:spPr>
          <a:xfrm>
            <a:off x="2602230" y="1458595"/>
            <a:ext cx="2969895" cy="2949575"/>
          </a:xfrm>
          <a:prstGeom prst="rect">
            <a:avLst/>
          </a:prstGeom>
        </p:spPr>
      </p:pic>
      <p:pic>
        <p:nvPicPr>
          <p:cNvPr id="6" name="图片 5" descr="c2ba4a30424089415db4acca96dc83d"/>
          <p:cNvPicPr>
            <a:picLocks noChangeAspect="1"/>
          </p:cNvPicPr>
          <p:nvPr/>
        </p:nvPicPr>
        <p:blipFill>
          <a:blip r:embed="rId3"/>
          <a:stretch>
            <a:fillRect/>
          </a:stretch>
        </p:blipFill>
        <p:spPr>
          <a:xfrm>
            <a:off x="5851525" y="1458595"/>
            <a:ext cx="2572385" cy="2950210"/>
          </a:xfrm>
          <a:prstGeom prst="rect">
            <a:avLst/>
          </a:prstGeom>
        </p:spPr>
      </p:pic>
      <p:pic>
        <p:nvPicPr>
          <p:cNvPr id="7" name="图片 6" descr="ed5d985471ede223d98c82cbc474408"/>
          <p:cNvPicPr>
            <a:picLocks noChangeAspect="1"/>
          </p:cNvPicPr>
          <p:nvPr/>
        </p:nvPicPr>
        <p:blipFill>
          <a:blip r:embed="rId4"/>
          <a:stretch>
            <a:fillRect/>
          </a:stretch>
        </p:blipFill>
        <p:spPr>
          <a:xfrm>
            <a:off x="8741410" y="1458595"/>
            <a:ext cx="3152775" cy="2950210"/>
          </a:xfrm>
          <a:prstGeom prst="rect">
            <a:avLst/>
          </a:prstGeom>
        </p:spPr>
      </p:pic>
      <p:sp>
        <p:nvSpPr>
          <p:cNvPr id="8" name="文本框 7"/>
          <p:cNvSpPr txBox="1"/>
          <p:nvPr/>
        </p:nvSpPr>
        <p:spPr>
          <a:xfrm>
            <a:off x="854075" y="4554220"/>
            <a:ext cx="819785" cy="398780"/>
          </a:xfrm>
          <a:prstGeom prst="rect">
            <a:avLst/>
          </a:prstGeom>
          <a:noFill/>
        </p:spPr>
        <p:txBody>
          <a:bodyPr wrap="square" rtlCol="0">
            <a:spAutoFit/>
          </a:bodyPr>
          <a:p>
            <a:r>
              <a:rPr lang="zh-CN" altLang="en-US" sz="2000">
                <a:solidFill>
                  <a:srgbClr val="FF0000"/>
                </a:solidFill>
              </a:rPr>
              <a:t>Pic.1</a:t>
            </a:r>
            <a:endParaRPr lang="zh-CN" altLang="en-US" sz="2000">
              <a:solidFill>
                <a:srgbClr val="FF0000"/>
              </a:solidFill>
            </a:endParaRPr>
          </a:p>
        </p:txBody>
      </p:sp>
      <p:sp>
        <p:nvSpPr>
          <p:cNvPr id="10" name="文本框 9"/>
          <p:cNvSpPr txBox="1"/>
          <p:nvPr>
            <p:custDataLst>
              <p:tags r:id="rId5"/>
            </p:custDataLst>
          </p:nvPr>
        </p:nvSpPr>
        <p:spPr>
          <a:xfrm>
            <a:off x="9907905" y="4554220"/>
            <a:ext cx="819785" cy="398780"/>
          </a:xfrm>
          <a:prstGeom prst="rect">
            <a:avLst/>
          </a:prstGeom>
          <a:noFill/>
        </p:spPr>
        <p:txBody>
          <a:bodyPr wrap="square" rtlCol="0">
            <a:spAutoFit/>
          </a:bodyPr>
          <a:p>
            <a:r>
              <a:rPr lang="zh-CN" altLang="en-US" sz="2000">
                <a:solidFill>
                  <a:srgbClr val="FF0000"/>
                </a:solidFill>
              </a:rPr>
              <a:t>Pic.4</a:t>
            </a:r>
            <a:endParaRPr lang="zh-CN" altLang="en-US" sz="2000">
              <a:solidFill>
                <a:srgbClr val="FF0000"/>
              </a:solidFill>
            </a:endParaRPr>
          </a:p>
        </p:txBody>
      </p:sp>
      <p:sp>
        <p:nvSpPr>
          <p:cNvPr id="11" name="文本框 10"/>
          <p:cNvSpPr txBox="1"/>
          <p:nvPr>
            <p:custDataLst>
              <p:tags r:id="rId6"/>
            </p:custDataLst>
          </p:nvPr>
        </p:nvSpPr>
        <p:spPr>
          <a:xfrm>
            <a:off x="6727825" y="4554220"/>
            <a:ext cx="819785" cy="398780"/>
          </a:xfrm>
          <a:prstGeom prst="rect">
            <a:avLst/>
          </a:prstGeom>
          <a:noFill/>
        </p:spPr>
        <p:txBody>
          <a:bodyPr wrap="square" rtlCol="0">
            <a:spAutoFit/>
          </a:bodyPr>
          <a:p>
            <a:r>
              <a:rPr lang="zh-CN" altLang="en-US" sz="2000">
                <a:solidFill>
                  <a:srgbClr val="FF0000"/>
                </a:solidFill>
              </a:rPr>
              <a:t>Pic.3</a:t>
            </a:r>
            <a:endParaRPr lang="zh-CN" altLang="en-US" sz="2000">
              <a:solidFill>
                <a:srgbClr val="FF0000"/>
              </a:solidFill>
            </a:endParaRPr>
          </a:p>
        </p:txBody>
      </p:sp>
      <p:sp>
        <p:nvSpPr>
          <p:cNvPr id="12" name="文本框 11"/>
          <p:cNvSpPr txBox="1"/>
          <p:nvPr>
            <p:custDataLst>
              <p:tags r:id="rId7"/>
            </p:custDataLst>
          </p:nvPr>
        </p:nvSpPr>
        <p:spPr>
          <a:xfrm>
            <a:off x="3677285" y="4554220"/>
            <a:ext cx="819785" cy="398780"/>
          </a:xfrm>
          <a:prstGeom prst="rect">
            <a:avLst/>
          </a:prstGeom>
          <a:noFill/>
        </p:spPr>
        <p:txBody>
          <a:bodyPr wrap="square" rtlCol="0">
            <a:spAutoFit/>
          </a:bodyPr>
          <a:p>
            <a:r>
              <a:rPr lang="zh-CN" altLang="en-US" sz="2000">
                <a:solidFill>
                  <a:srgbClr val="FF0000"/>
                </a:solidFill>
              </a:rPr>
              <a:t>Pic.2</a:t>
            </a:r>
            <a:endParaRPr lang="zh-CN" altLang="en-US" sz="2000">
              <a:solidFill>
                <a:srgbClr val="FF0000"/>
              </a:solidFill>
            </a:endParaRPr>
          </a:p>
        </p:txBody>
      </p:sp>
      <p:sp>
        <p:nvSpPr>
          <p:cNvPr id="14" name="椭圆 13"/>
          <p:cNvSpPr/>
          <p:nvPr/>
        </p:nvSpPr>
        <p:spPr>
          <a:xfrm>
            <a:off x="506095" y="1506220"/>
            <a:ext cx="392430" cy="34607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custDataLst>
              <p:tags r:id="rId8"/>
            </p:custDataLst>
          </p:nvPr>
        </p:nvSpPr>
        <p:spPr>
          <a:xfrm>
            <a:off x="588645" y="3353435"/>
            <a:ext cx="392430" cy="34607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custDataLst>
              <p:tags r:id="rId9"/>
            </p:custDataLst>
          </p:nvPr>
        </p:nvSpPr>
        <p:spPr>
          <a:xfrm>
            <a:off x="1673860" y="1506220"/>
            <a:ext cx="392430" cy="34607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p:custDataLst>
              <p:tags r:id="rId10"/>
            </p:custDataLst>
          </p:nvPr>
        </p:nvSpPr>
        <p:spPr>
          <a:xfrm>
            <a:off x="1281430" y="3353435"/>
            <a:ext cx="392430" cy="34607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287020" y="5200650"/>
            <a:ext cx="1929765" cy="645160"/>
          </a:xfrm>
          <a:prstGeom prst="rect">
            <a:avLst/>
          </a:prstGeom>
          <a:noFill/>
        </p:spPr>
        <p:txBody>
          <a:bodyPr wrap="square" rtlCol="0">
            <a:spAutoFit/>
          </a:bodyPr>
          <a:p>
            <a:r>
              <a:rPr lang="en-US" altLang="zh-CN"/>
              <a:t>Remove screws on back cover</a:t>
            </a:r>
            <a:r>
              <a:rPr lang="zh-CN" altLang="en-US"/>
              <a:t> as </a:t>
            </a:r>
            <a:r>
              <a:rPr lang="zh-CN" altLang="en-US">
                <a:solidFill>
                  <a:srgbClr val="FF0000"/>
                </a:solidFill>
              </a:rPr>
              <a:t>Pic.1</a:t>
            </a:r>
            <a:endParaRPr lang="zh-CN" altLang="en-US">
              <a:solidFill>
                <a:srgbClr val="FF0000"/>
              </a:solidFill>
            </a:endParaRPr>
          </a:p>
        </p:txBody>
      </p:sp>
      <p:sp>
        <p:nvSpPr>
          <p:cNvPr id="23" name="文本框 22"/>
          <p:cNvSpPr txBox="1"/>
          <p:nvPr/>
        </p:nvSpPr>
        <p:spPr>
          <a:xfrm>
            <a:off x="3169285" y="5200650"/>
            <a:ext cx="1835785" cy="1198880"/>
          </a:xfrm>
          <a:prstGeom prst="rect">
            <a:avLst/>
          </a:prstGeom>
          <a:noFill/>
        </p:spPr>
        <p:txBody>
          <a:bodyPr wrap="square" rtlCol="0">
            <a:spAutoFit/>
          </a:bodyPr>
          <a:p>
            <a:r>
              <a:rPr lang="en-US" altLang="zh-CN"/>
              <a:t>Cut off cable tie and take off wire connection</a:t>
            </a:r>
            <a:r>
              <a:rPr lang="zh-CN" altLang="en-US"/>
              <a:t> as </a:t>
            </a:r>
            <a:r>
              <a:rPr lang="zh-CN" altLang="en-US">
                <a:solidFill>
                  <a:srgbClr val="FF0000"/>
                </a:solidFill>
              </a:rPr>
              <a:t>Pic.2</a:t>
            </a:r>
            <a:endParaRPr lang="zh-CN" altLang="en-US">
              <a:solidFill>
                <a:srgbClr val="FF0000"/>
              </a:solidFill>
            </a:endParaRPr>
          </a:p>
        </p:txBody>
      </p:sp>
      <p:sp>
        <p:nvSpPr>
          <p:cNvPr id="24" name="椭圆 23"/>
          <p:cNvSpPr/>
          <p:nvPr/>
        </p:nvSpPr>
        <p:spPr>
          <a:xfrm>
            <a:off x="2734310" y="2718435"/>
            <a:ext cx="473075" cy="56515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custDataLst>
              <p:tags r:id="rId11"/>
            </p:custDataLst>
          </p:nvPr>
        </p:nvSpPr>
        <p:spPr>
          <a:xfrm>
            <a:off x="5123815" y="2845435"/>
            <a:ext cx="473075" cy="56515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p:nvSpPr>
        <p:spPr>
          <a:xfrm>
            <a:off x="6221095" y="2971165"/>
            <a:ext cx="542290" cy="80899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6156325" y="5200650"/>
            <a:ext cx="1962785" cy="922020"/>
          </a:xfrm>
          <a:prstGeom prst="rect">
            <a:avLst/>
          </a:prstGeom>
          <a:noFill/>
        </p:spPr>
        <p:txBody>
          <a:bodyPr wrap="square" rtlCol="0">
            <a:spAutoFit/>
          </a:bodyPr>
          <a:p>
            <a:r>
              <a:rPr lang="en-US" altLang="zh-CN"/>
              <a:t>Unzip shoulder airbag cover</a:t>
            </a:r>
            <a:r>
              <a:rPr lang="zh-CN" altLang="en-US"/>
              <a:t> as </a:t>
            </a:r>
            <a:r>
              <a:rPr lang="zh-CN" altLang="en-US">
                <a:solidFill>
                  <a:srgbClr val="FF0000"/>
                </a:solidFill>
              </a:rPr>
              <a:t>Pic.3</a:t>
            </a:r>
            <a:endParaRPr lang="zh-CN" altLang="en-US">
              <a:solidFill>
                <a:srgbClr val="FF0000"/>
              </a:solidFill>
            </a:endParaRPr>
          </a:p>
        </p:txBody>
      </p:sp>
      <p:sp>
        <p:nvSpPr>
          <p:cNvPr id="29" name="椭圆 28"/>
          <p:cNvSpPr/>
          <p:nvPr/>
        </p:nvSpPr>
        <p:spPr>
          <a:xfrm>
            <a:off x="10194290" y="1777365"/>
            <a:ext cx="808355" cy="43878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custDataLst>
              <p:tags r:id="rId12"/>
            </p:custDataLst>
          </p:nvPr>
        </p:nvSpPr>
        <p:spPr>
          <a:xfrm>
            <a:off x="9739630" y="2920365"/>
            <a:ext cx="535940" cy="49022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8968740" y="5200650"/>
            <a:ext cx="2690495" cy="645160"/>
          </a:xfrm>
          <a:prstGeom prst="rect">
            <a:avLst/>
          </a:prstGeom>
          <a:noFill/>
        </p:spPr>
        <p:txBody>
          <a:bodyPr wrap="square" rtlCol="0">
            <a:spAutoFit/>
          </a:bodyPr>
          <a:p>
            <a:r>
              <a:rPr lang="en-US" altLang="zh-CN"/>
              <a:t>Remove screws on head cover to take it off </a:t>
            </a:r>
            <a:r>
              <a:rPr lang="zh-CN" altLang="en-US"/>
              <a:t> as </a:t>
            </a:r>
            <a:r>
              <a:rPr lang="zh-CN" altLang="en-US">
                <a:solidFill>
                  <a:srgbClr val="FF0000"/>
                </a:solidFill>
              </a:rPr>
              <a:t>Pic.4</a:t>
            </a:r>
            <a:endParaRPr lang="zh-CN" altLang="en-US">
              <a:solidFill>
                <a:srgbClr val="FF0000"/>
              </a:solidFill>
            </a:endParaRPr>
          </a:p>
        </p:txBody>
      </p:sp>
      <p:sp>
        <p:nvSpPr>
          <p:cNvPr id="32" name="文本框 31"/>
          <p:cNvSpPr txBox="1"/>
          <p:nvPr/>
        </p:nvSpPr>
        <p:spPr>
          <a:xfrm>
            <a:off x="4497070" y="187325"/>
            <a:ext cx="4064000" cy="583565"/>
          </a:xfrm>
          <a:prstGeom prst="rect">
            <a:avLst/>
          </a:prstGeom>
          <a:noFill/>
        </p:spPr>
        <p:txBody>
          <a:bodyPr wrap="square" rtlCol="0">
            <a:spAutoFit/>
          </a:bodyPr>
          <a:p>
            <a:r>
              <a:rPr lang="en-US" altLang="zh-CN" sz="3200">
                <a:solidFill>
                  <a:schemeClr val="accent1"/>
                </a:solidFill>
              </a:rPr>
              <a:t>Head cover uninstall</a:t>
            </a:r>
            <a:endParaRPr lang="en-US" altLang="zh-CN" sz="320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635500" y="189865"/>
            <a:ext cx="4064000" cy="583565"/>
          </a:xfrm>
          <a:prstGeom prst="rect">
            <a:avLst/>
          </a:prstGeom>
          <a:noFill/>
        </p:spPr>
        <p:txBody>
          <a:bodyPr wrap="square" rtlCol="0">
            <a:spAutoFit/>
          </a:bodyPr>
          <a:p>
            <a:r>
              <a:rPr lang="en-US" altLang="zh-CN" sz="3200">
                <a:solidFill>
                  <a:schemeClr val="accent1"/>
                </a:solidFill>
              </a:rPr>
              <a:t>Keyboard PCB uninstall</a:t>
            </a:r>
            <a:endParaRPr lang="en-US" altLang="zh-CN" sz="3200">
              <a:solidFill>
                <a:schemeClr val="accent1"/>
              </a:solidFill>
            </a:endParaRPr>
          </a:p>
        </p:txBody>
      </p:sp>
      <p:pic>
        <p:nvPicPr>
          <p:cNvPr id="5" name="图片 4" descr="截图20230602102442"/>
          <p:cNvPicPr>
            <a:picLocks noChangeAspect="1"/>
          </p:cNvPicPr>
          <p:nvPr/>
        </p:nvPicPr>
        <p:blipFill>
          <a:blip r:embed="rId1"/>
          <a:stretch>
            <a:fillRect/>
          </a:stretch>
        </p:blipFill>
        <p:spPr>
          <a:xfrm rot="16200000">
            <a:off x="-445770" y="1898650"/>
            <a:ext cx="3611245" cy="2320925"/>
          </a:xfrm>
          <a:prstGeom prst="rect">
            <a:avLst/>
          </a:prstGeom>
        </p:spPr>
      </p:pic>
      <p:pic>
        <p:nvPicPr>
          <p:cNvPr id="6" name="图片 5" descr="截图20230602102431"/>
          <p:cNvPicPr>
            <a:picLocks noChangeAspect="1"/>
          </p:cNvPicPr>
          <p:nvPr/>
        </p:nvPicPr>
        <p:blipFill>
          <a:blip r:embed="rId2"/>
          <a:stretch>
            <a:fillRect/>
          </a:stretch>
        </p:blipFill>
        <p:spPr>
          <a:xfrm rot="16200000">
            <a:off x="2433320" y="1574800"/>
            <a:ext cx="3610610" cy="2967355"/>
          </a:xfrm>
          <a:prstGeom prst="rect">
            <a:avLst/>
          </a:prstGeom>
        </p:spPr>
      </p:pic>
      <p:pic>
        <p:nvPicPr>
          <p:cNvPr id="7" name="图片 6" descr="6d837f639d7c9a7855b7e6c853c170e"/>
          <p:cNvPicPr>
            <a:picLocks noChangeAspect="1"/>
          </p:cNvPicPr>
          <p:nvPr/>
        </p:nvPicPr>
        <p:blipFill>
          <a:blip r:embed="rId3"/>
          <a:stretch>
            <a:fillRect/>
          </a:stretch>
        </p:blipFill>
        <p:spPr>
          <a:xfrm flipH="1">
            <a:off x="5957570" y="1254125"/>
            <a:ext cx="2846705" cy="3609975"/>
          </a:xfrm>
          <a:prstGeom prst="rect">
            <a:avLst/>
          </a:prstGeom>
        </p:spPr>
      </p:pic>
      <p:pic>
        <p:nvPicPr>
          <p:cNvPr id="8" name="图片 7" descr="截图20230602102410"/>
          <p:cNvPicPr>
            <a:picLocks noChangeAspect="1"/>
          </p:cNvPicPr>
          <p:nvPr/>
        </p:nvPicPr>
        <p:blipFill>
          <a:blip r:embed="rId4"/>
          <a:stretch>
            <a:fillRect/>
          </a:stretch>
        </p:blipFill>
        <p:spPr>
          <a:xfrm rot="5400000">
            <a:off x="8700135" y="1644650"/>
            <a:ext cx="3610610" cy="2828290"/>
          </a:xfrm>
          <a:prstGeom prst="rect">
            <a:avLst/>
          </a:prstGeom>
        </p:spPr>
      </p:pic>
      <p:sp>
        <p:nvSpPr>
          <p:cNvPr id="9" name="文本框 8"/>
          <p:cNvSpPr txBox="1"/>
          <p:nvPr/>
        </p:nvSpPr>
        <p:spPr>
          <a:xfrm>
            <a:off x="980440" y="5027295"/>
            <a:ext cx="692785" cy="398780"/>
          </a:xfrm>
          <a:prstGeom prst="rect">
            <a:avLst/>
          </a:prstGeom>
          <a:noFill/>
        </p:spPr>
        <p:txBody>
          <a:bodyPr wrap="square" rtlCol="0">
            <a:spAutoFit/>
          </a:bodyPr>
          <a:p>
            <a:r>
              <a:rPr lang="zh-CN" altLang="en-US" sz="2000">
                <a:solidFill>
                  <a:srgbClr val="FF0000"/>
                </a:solidFill>
              </a:rPr>
              <a:t>Pic.1</a:t>
            </a:r>
            <a:endParaRPr lang="zh-CN" altLang="en-US" sz="2000">
              <a:solidFill>
                <a:srgbClr val="FF0000"/>
              </a:solidFill>
            </a:endParaRPr>
          </a:p>
        </p:txBody>
      </p:sp>
      <p:sp>
        <p:nvSpPr>
          <p:cNvPr id="10" name="文本框 9"/>
          <p:cNvSpPr txBox="1"/>
          <p:nvPr>
            <p:custDataLst>
              <p:tags r:id="rId5"/>
            </p:custDataLst>
          </p:nvPr>
        </p:nvSpPr>
        <p:spPr>
          <a:xfrm>
            <a:off x="10176510" y="5027295"/>
            <a:ext cx="692785" cy="398780"/>
          </a:xfrm>
          <a:prstGeom prst="rect">
            <a:avLst/>
          </a:prstGeom>
          <a:noFill/>
        </p:spPr>
        <p:txBody>
          <a:bodyPr wrap="square" rtlCol="0">
            <a:spAutoFit/>
          </a:bodyPr>
          <a:p>
            <a:r>
              <a:rPr lang="zh-CN" altLang="en-US" sz="2000">
                <a:solidFill>
                  <a:srgbClr val="FF0000"/>
                </a:solidFill>
              </a:rPr>
              <a:t>Pic.4</a:t>
            </a:r>
            <a:endParaRPr lang="zh-CN" altLang="en-US" sz="2000">
              <a:solidFill>
                <a:srgbClr val="FF0000"/>
              </a:solidFill>
            </a:endParaRPr>
          </a:p>
        </p:txBody>
      </p:sp>
      <p:sp>
        <p:nvSpPr>
          <p:cNvPr id="11" name="文本框 10"/>
          <p:cNvSpPr txBox="1"/>
          <p:nvPr>
            <p:custDataLst>
              <p:tags r:id="rId6"/>
            </p:custDataLst>
          </p:nvPr>
        </p:nvSpPr>
        <p:spPr>
          <a:xfrm>
            <a:off x="7034530" y="5027295"/>
            <a:ext cx="692785" cy="398780"/>
          </a:xfrm>
          <a:prstGeom prst="rect">
            <a:avLst/>
          </a:prstGeom>
          <a:noFill/>
        </p:spPr>
        <p:txBody>
          <a:bodyPr wrap="square" rtlCol="0">
            <a:spAutoFit/>
          </a:bodyPr>
          <a:p>
            <a:r>
              <a:rPr lang="zh-CN" altLang="en-US" sz="2000">
                <a:solidFill>
                  <a:srgbClr val="FF0000"/>
                </a:solidFill>
              </a:rPr>
              <a:t>Pic.3</a:t>
            </a:r>
            <a:endParaRPr lang="zh-CN" altLang="en-US" sz="2000">
              <a:solidFill>
                <a:srgbClr val="FF0000"/>
              </a:solidFill>
            </a:endParaRPr>
          </a:p>
        </p:txBody>
      </p:sp>
      <p:sp>
        <p:nvSpPr>
          <p:cNvPr id="12" name="文本框 11"/>
          <p:cNvSpPr txBox="1"/>
          <p:nvPr>
            <p:custDataLst>
              <p:tags r:id="rId7"/>
            </p:custDataLst>
          </p:nvPr>
        </p:nvSpPr>
        <p:spPr>
          <a:xfrm>
            <a:off x="3892550" y="5027295"/>
            <a:ext cx="692785" cy="398780"/>
          </a:xfrm>
          <a:prstGeom prst="rect">
            <a:avLst/>
          </a:prstGeom>
          <a:noFill/>
        </p:spPr>
        <p:txBody>
          <a:bodyPr wrap="square" rtlCol="0">
            <a:spAutoFit/>
          </a:bodyPr>
          <a:p>
            <a:r>
              <a:rPr lang="zh-CN" altLang="en-US" sz="2000">
                <a:solidFill>
                  <a:srgbClr val="FF0000"/>
                </a:solidFill>
              </a:rPr>
              <a:t>Pic.2</a:t>
            </a:r>
            <a:endParaRPr lang="zh-CN" altLang="en-US" sz="2000">
              <a:solidFill>
                <a:srgbClr val="FF0000"/>
              </a:solidFill>
            </a:endParaRPr>
          </a:p>
        </p:txBody>
      </p:sp>
      <p:sp>
        <p:nvSpPr>
          <p:cNvPr id="13" name="文本框 12"/>
          <p:cNvSpPr txBox="1"/>
          <p:nvPr/>
        </p:nvSpPr>
        <p:spPr>
          <a:xfrm>
            <a:off x="541655" y="5500370"/>
            <a:ext cx="1558925" cy="645160"/>
          </a:xfrm>
          <a:prstGeom prst="rect">
            <a:avLst/>
          </a:prstGeom>
          <a:noFill/>
        </p:spPr>
        <p:txBody>
          <a:bodyPr wrap="square" rtlCol="0">
            <a:spAutoFit/>
          </a:bodyPr>
          <a:p>
            <a:r>
              <a:rPr lang="en-US" altLang="zh-CN"/>
              <a:t>Lift keyboard plate</a:t>
            </a:r>
            <a:r>
              <a:rPr lang="zh-CN" altLang="en-US"/>
              <a:t> as </a:t>
            </a:r>
            <a:r>
              <a:rPr lang="zh-CN" altLang="en-US">
                <a:solidFill>
                  <a:srgbClr val="FF0000"/>
                </a:solidFill>
              </a:rPr>
              <a:t>Pic.1</a:t>
            </a:r>
            <a:endParaRPr lang="zh-CN" altLang="en-US">
              <a:solidFill>
                <a:srgbClr val="FF0000"/>
              </a:solidFill>
            </a:endParaRPr>
          </a:p>
        </p:txBody>
      </p:sp>
      <p:sp>
        <p:nvSpPr>
          <p:cNvPr id="14" name="文本框 13"/>
          <p:cNvSpPr txBox="1"/>
          <p:nvPr/>
        </p:nvSpPr>
        <p:spPr>
          <a:xfrm>
            <a:off x="3061335" y="5500370"/>
            <a:ext cx="2355215" cy="645160"/>
          </a:xfrm>
          <a:prstGeom prst="rect">
            <a:avLst/>
          </a:prstGeom>
          <a:noFill/>
        </p:spPr>
        <p:txBody>
          <a:bodyPr wrap="square" rtlCol="0">
            <a:spAutoFit/>
          </a:bodyPr>
          <a:p>
            <a:r>
              <a:rPr lang="en-US" altLang="zh-CN"/>
              <a:t>Remove the screws</a:t>
            </a:r>
            <a:r>
              <a:rPr lang="zh-CN" altLang="en-US"/>
              <a:t> as </a:t>
            </a:r>
            <a:r>
              <a:rPr lang="zh-CN" altLang="en-US">
                <a:solidFill>
                  <a:srgbClr val="FF0000"/>
                </a:solidFill>
              </a:rPr>
              <a:t>Pic.2</a:t>
            </a:r>
            <a:endParaRPr lang="zh-CN" altLang="en-US">
              <a:solidFill>
                <a:srgbClr val="FF0000"/>
              </a:solidFill>
            </a:endParaRPr>
          </a:p>
        </p:txBody>
      </p:sp>
      <p:sp>
        <p:nvSpPr>
          <p:cNvPr id="15" name="椭圆 14"/>
          <p:cNvSpPr/>
          <p:nvPr/>
        </p:nvSpPr>
        <p:spPr>
          <a:xfrm>
            <a:off x="3404870" y="1758950"/>
            <a:ext cx="646430" cy="37020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custDataLst>
              <p:tags r:id="rId8"/>
            </p:custDataLst>
          </p:nvPr>
        </p:nvSpPr>
        <p:spPr>
          <a:xfrm>
            <a:off x="3404870" y="2613025"/>
            <a:ext cx="646430" cy="37020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custDataLst>
              <p:tags r:id="rId9"/>
            </p:custDataLst>
          </p:nvPr>
        </p:nvSpPr>
        <p:spPr>
          <a:xfrm>
            <a:off x="5024120" y="4286885"/>
            <a:ext cx="646430" cy="37020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custDataLst>
              <p:tags r:id="rId10"/>
            </p:custDataLst>
          </p:nvPr>
        </p:nvSpPr>
        <p:spPr>
          <a:xfrm>
            <a:off x="3531870" y="3820160"/>
            <a:ext cx="646430" cy="37020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custDataLst>
              <p:tags r:id="rId11"/>
            </p:custDataLst>
          </p:nvPr>
        </p:nvSpPr>
        <p:spPr>
          <a:xfrm>
            <a:off x="4770120" y="2510155"/>
            <a:ext cx="646430" cy="37020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椭圆 19"/>
          <p:cNvSpPr/>
          <p:nvPr>
            <p:custDataLst>
              <p:tags r:id="rId12"/>
            </p:custDataLst>
          </p:nvPr>
        </p:nvSpPr>
        <p:spPr>
          <a:xfrm>
            <a:off x="4635500" y="1388745"/>
            <a:ext cx="646430" cy="37020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6254750" y="5500370"/>
            <a:ext cx="2251710" cy="645160"/>
          </a:xfrm>
          <a:prstGeom prst="rect">
            <a:avLst/>
          </a:prstGeom>
          <a:noFill/>
        </p:spPr>
        <p:txBody>
          <a:bodyPr wrap="square" rtlCol="0">
            <a:spAutoFit/>
          </a:bodyPr>
          <a:p>
            <a:r>
              <a:rPr lang="zh-CN" altLang="en-US"/>
              <a:t>Take off</a:t>
            </a:r>
            <a:r>
              <a:rPr lang="en-US" altLang="zh-CN"/>
              <a:t> connection</a:t>
            </a:r>
            <a:r>
              <a:rPr lang="zh-CN" altLang="en-US"/>
              <a:t> as </a:t>
            </a:r>
            <a:r>
              <a:rPr lang="zh-CN" altLang="en-US">
                <a:solidFill>
                  <a:srgbClr val="FF0000"/>
                </a:solidFill>
              </a:rPr>
              <a:t>Pic.3</a:t>
            </a:r>
            <a:endParaRPr lang="zh-CN" altLang="en-US">
              <a:solidFill>
                <a:srgbClr val="FF0000"/>
              </a:solidFill>
            </a:endParaRPr>
          </a:p>
        </p:txBody>
      </p:sp>
      <p:sp>
        <p:nvSpPr>
          <p:cNvPr id="22" name="椭圆 21"/>
          <p:cNvSpPr/>
          <p:nvPr/>
        </p:nvSpPr>
        <p:spPr>
          <a:xfrm>
            <a:off x="7249795" y="2337435"/>
            <a:ext cx="530860" cy="84264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p:nvSpPr>
        <p:spPr>
          <a:xfrm>
            <a:off x="11175365" y="1529080"/>
            <a:ext cx="415290" cy="35814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custDataLst>
              <p:tags r:id="rId13"/>
            </p:custDataLst>
          </p:nvPr>
        </p:nvSpPr>
        <p:spPr>
          <a:xfrm>
            <a:off x="10297795" y="1656080"/>
            <a:ext cx="415290" cy="35814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custDataLst>
              <p:tags r:id="rId14"/>
            </p:custDataLst>
          </p:nvPr>
        </p:nvSpPr>
        <p:spPr>
          <a:xfrm>
            <a:off x="9761220" y="2152015"/>
            <a:ext cx="415290" cy="35814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p:custDataLst>
              <p:tags r:id="rId15"/>
            </p:custDataLst>
          </p:nvPr>
        </p:nvSpPr>
        <p:spPr>
          <a:xfrm>
            <a:off x="11036935" y="2891790"/>
            <a:ext cx="415290" cy="35814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custDataLst>
              <p:tags r:id="rId16"/>
            </p:custDataLst>
          </p:nvPr>
        </p:nvSpPr>
        <p:spPr>
          <a:xfrm>
            <a:off x="9479915" y="3249930"/>
            <a:ext cx="415290" cy="35814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custDataLst>
              <p:tags r:id="rId17"/>
            </p:custDataLst>
          </p:nvPr>
        </p:nvSpPr>
        <p:spPr>
          <a:xfrm>
            <a:off x="9479915" y="4045585"/>
            <a:ext cx="415290" cy="35814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custDataLst>
              <p:tags r:id="rId18"/>
            </p:custDataLst>
          </p:nvPr>
        </p:nvSpPr>
        <p:spPr>
          <a:xfrm flipV="1">
            <a:off x="10583545" y="3952240"/>
            <a:ext cx="415290" cy="33464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custDataLst>
              <p:tags r:id="rId19"/>
            </p:custDataLst>
          </p:nvPr>
        </p:nvSpPr>
        <p:spPr>
          <a:xfrm>
            <a:off x="11133455" y="1979295"/>
            <a:ext cx="415290" cy="35814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9362440" y="5454650"/>
            <a:ext cx="2083435" cy="645160"/>
          </a:xfrm>
          <a:prstGeom prst="rect">
            <a:avLst/>
          </a:prstGeom>
          <a:noFill/>
        </p:spPr>
        <p:txBody>
          <a:bodyPr wrap="square" rtlCol="0">
            <a:spAutoFit/>
          </a:bodyPr>
          <a:p>
            <a:r>
              <a:rPr lang="zh-CN" altLang="en-US"/>
              <a:t>Remove</a:t>
            </a:r>
            <a:r>
              <a:rPr lang="en-US" altLang="zh-CN"/>
              <a:t> screws</a:t>
            </a:r>
            <a:r>
              <a:rPr lang="zh-CN" altLang="en-US"/>
              <a:t> as </a:t>
            </a:r>
            <a:r>
              <a:rPr lang="zh-CN" altLang="en-US">
                <a:solidFill>
                  <a:srgbClr val="FF0000"/>
                </a:solidFill>
              </a:rPr>
              <a:t>Pic.3</a:t>
            </a:r>
            <a:endParaRPr lang="zh-CN" altLang="en-US">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188460" y="182880"/>
            <a:ext cx="4064000" cy="583565"/>
          </a:xfrm>
          <a:prstGeom prst="rect">
            <a:avLst/>
          </a:prstGeom>
          <a:noFill/>
        </p:spPr>
        <p:txBody>
          <a:bodyPr wrap="square" rtlCol="0">
            <a:spAutoFit/>
          </a:bodyPr>
          <a:p>
            <a:r>
              <a:rPr lang="en-US" altLang="zh-CN" sz="3200">
                <a:solidFill>
                  <a:schemeClr val="accent1"/>
                </a:solidFill>
              </a:rPr>
              <a:t>Charging PCB uninstall</a:t>
            </a:r>
            <a:endParaRPr lang="zh-CN" altLang="en-US" sz="3200">
              <a:solidFill>
                <a:schemeClr val="accent1"/>
              </a:solidFill>
            </a:endParaRPr>
          </a:p>
        </p:txBody>
      </p:sp>
      <p:pic>
        <p:nvPicPr>
          <p:cNvPr id="6" name="图片 5" descr="截图20230603141343"/>
          <p:cNvPicPr>
            <a:picLocks noChangeAspect="1"/>
          </p:cNvPicPr>
          <p:nvPr/>
        </p:nvPicPr>
        <p:blipFill>
          <a:blip r:embed="rId1"/>
          <a:stretch>
            <a:fillRect/>
          </a:stretch>
        </p:blipFill>
        <p:spPr>
          <a:xfrm rot="5400000">
            <a:off x="354965" y="1271270"/>
            <a:ext cx="3346450" cy="3780790"/>
          </a:xfrm>
          <a:prstGeom prst="rect">
            <a:avLst/>
          </a:prstGeom>
        </p:spPr>
      </p:pic>
      <p:pic>
        <p:nvPicPr>
          <p:cNvPr id="7" name="图片 6" descr="截图20230603142916"/>
          <p:cNvPicPr>
            <a:picLocks noChangeAspect="1"/>
          </p:cNvPicPr>
          <p:nvPr/>
        </p:nvPicPr>
        <p:blipFill>
          <a:blip r:embed="rId2"/>
          <a:stretch>
            <a:fillRect/>
          </a:stretch>
        </p:blipFill>
        <p:spPr>
          <a:xfrm rot="5400000">
            <a:off x="4548505" y="1130300"/>
            <a:ext cx="3346450" cy="4064635"/>
          </a:xfrm>
          <a:prstGeom prst="rect">
            <a:avLst/>
          </a:prstGeom>
        </p:spPr>
      </p:pic>
      <p:pic>
        <p:nvPicPr>
          <p:cNvPr id="8" name="图片 7" descr="截图20230603142810"/>
          <p:cNvPicPr>
            <a:picLocks noChangeAspect="1"/>
          </p:cNvPicPr>
          <p:nvPr/>
        </p:nvPicPr>
        <p:blipFill>
          <a:blip r:embed="rId3"/>
          <a:stretch>
            <a:fillRect/>
          </a:stretch>
        </p:blipFill>
        <p:spPr>
          <a:xfrm>
            <a:off x="8524240" y="1489075"/>
            <a:ext cx="3384550" cy="3345815"/>
          </a:xfrm>
          <a:prstGeom prst="rect">
            <a:avLst/>
          </a:prstGeom>
        </p:spPr>
      </p:pic>
      <p:sp>
        <p:nvSpPr>
          <p:cNvPr id="9" name="文本框 8"/>
          <p:cNvSpPr txBox="1"/>
          <p:nvPr/>
        </p:nvSpPr>
        <p:spPr>
          <a:xfrm>
            <a:off x="1659255" y="5066665"/>
            <a:ext cx="737870" cy="398780"/>
          </a:xfrm>
          <a:prstGeom prst="rect">
            <a:avLst/>
          </a:prstGeom>
          <a:noFill/>
        </p:spPr>
        <p:txBody>
          <a:bodyPr wrap="square" rtlCol="0">
            <a:spAutoFit/>
          </a:bodyPr>
          <a:p>
            <a:r>
              <a:rPr lang="zh-CN" altLang="en-US" sz="2000">
                <a:solidFill>
                  <a:srgbClr val="FF0000"/>
                </a:solidFill>
              </a:rPr>
              <a:t>Pic.1</a:t>
            </a:r>
            <a:endParaRPr lang="zh-CN" altLang="en-US" sz="2000">
              <a:solidFill>
                <a:srgbClr val="FF0000"/>
              </a:solidFill>
            </a:endParaRPr>
          </a:p>
        </p:txBody>
      </p:sp>
      <p:sp>
        <p:nvSpPr>
          <p:cNvPr id="10" name="文本框 9"/>
          <p:cNvSpPr txBox="1"/>
          <p:nvPr>
            <p:custDataLst>
              <p:tags r:id="rId4"/>
            </p:custDataLst>
          </p:nvPr>
        </p:nvSpPr>
        <p:spPr>
          <a:xfrm>
            <a:off x="9847580" y="4952365"/>
            <a:ext cx="737870" cy="398780"/>
          </a:xfrm>
          <a:prstGeom prst="rect">
            <a:avLst/>
          </a:prstGeom>
          <a:noFill/>
        </p:spPr>
        <p:txBody>
          <a:bodyPr wrap="square" rtlCol="0">
            <a:spAutoFit/>
          </a:bodyPr>
          <a:p>
            <a:r>
              <a:rPr lang="zh-CN" altLang="en-US" sz="2000">
                <a:solidFill>
                  <a:srgbClr val="FF0000"/>
                </a:solidFill>
              </a:rPr>
              <a:t>Pic.3</a:t>
            </a:r>
            <a:endParaRPr lang="zh-CN" altLang="en-US" sz="2000">
              <a:solidFill>
                <a:srgbClr val="FF0000"/>
              </a:solidFill>
            </a:endParaRPr>
          </a:p>
        </p:txBody>
      </p:sp>
      <p:sp>
        <p:nvSpPr>
          <p:cNvPr id="11" name="文本框 10"/>
          <p:cNvSpPr txBox="1"/>
          <p:nvPr>
            <p:custDataLst>
              <p:tags r:id="rId5"/>
            </p:custDataLst>
          </p:nvPr>
        </p:nvSpPr>
        <p:spPr>
          <a:xfrm>
            <a:off x="5727065" y="5066665"/>
            <a:ext cx="737870" cy="398780"/>
          </a:xfrm>
          <a:prstGeom prst="rect">
            <a:avLst/>
          </a:prstGeom>
          <a:noFill/>
        </p:spPr>
        <p:txBody>
          <a:bodyPr wrap="square" rtlCol="0">
            <a:spAutoFit/>
          </a:bodyPr>
          <a:p>
            <a:r>
              <a:rPr lang="zh-CN" altLang="en-US" sz="2000">
                <a:solidFill>
                  <a:srgbClr val="FF0000"/>
                </a:solidFill>
              </a:rPr>
              <a:t>Pic.2</a:t>
            </a:r>
            <a:endParaRPr lang="zh-CN" altLang="en-US" sz="2000">
              <a:solidFill>
                <a:srgbClr val="FF0000"/>
              </a:solidFill>
            </a:endParaRPr>
          </a:p>
        </p:txBody>
      </p:sp>
      <p:sp>
        <p:nvSpPr>
          <p:cNvPr id="13" name="文本框 12"/>
          <p:cNvSpPr txBox="1"/>
          <p:nvPr/>
        </p:nvSpPr>
        <p:spPr>
          <a:xfrm>
            <a:off x="1066165" y="5620385"/>
            <a:ext cx="1924050" cy="645160"/>
          </a:xfrm>
          <a:prstGeom prst="rect">
            <a:avLst/>
          </a:prstGeom>
          <a:noFill/>
        </p:spPr>
        <p:txBody>
          <a:bodyPr wrap="square" rtlCol="0">
            <a:spAutoFit/>
          </a:bodyPr>
          <a:p>
            <a:r>
              <a:rPr lang="en-US" altLang="zh-CN"/>
              <a:t>Tear off rubber plate</a:t>
            </a:r>
            <a:r>
              <a:rPr lang="zh-CN" altLang="en-US"/>
              <a:t> as </a:t>
            </a:r>
            <a:r>
              <a:rPr lang="zh-CN" altLang="en-US">
                <a:solidFill>
                  <a:srgbClr val="FF0000"/>
                </a:solidFill>
              </a:rPr>
              <a:t>Pic.1</a:t>
            </a:r>
            <a:endParaRPr lang="zh-CN" altLang="en-US">
              <a:solidFill>
                <a:srgbClr val="FF0000"/>
              </a:solidFill>
            </a:endParaRPr>
          </a:p>
        </p:txBody>
      </p:sp>
      <p:sp>
        <p:nvSpPr>
          <p:cNvPr id="15" name="椭圆 14"/>
          <p:cNvSpPr/>
          <p:nvPr/>
        </p:nvSpPr>
        <p:spPr>
          <a:xfrm>
            <a:off x="5087620" y="2707640"/>
            <a:ext cx="639445" cy="47752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custDataLst>
              <p:tags r:id="rId6"/>
            </p:custDataLst>
          </p:nvPr>
        </p:nvSpPr>
        <p:spPr>
          <a:xfrm>
            <a:off x="4812030" y="4305300"/>
            <a:ext cx="547370" cy="42672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custDataLst>
              <p:tags r:id="rId7"/>
            </p:custDataLst>
          </p:nvPr>
        </p:nvSpPr>
        <p:spPr>
          <a:xfrm>
            <a:off x="6268720" y="2637155"/>
            <a:ext cx="689610" cy="54800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custDataLst>
              <p:tags r:id="rId8"/>
            </p:custDataLst>
          </p:nvPr>
        </p:nvSpPr>
        <p:spPr>
          <a:xfrm>
            <a:off x="6003290" y="4092575"/>
            <a:ext cx="435610" cy="52832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5184140" y="5559425"/>
            <a:ext cx="2076450" cy="645160"/>
          </a:xfrm>
          <a:prstGeom prst="rect">
            <a:avLst/>
          </a:prstGeom>
          <a:noFill/>
        </p:spPr>
        <p:txBody>
          <a:bodyPr wrap="square" rtlCol="0">
            <a:spAutoFit/>
          </a:bodyPr>
          <a:p>
            <a:r>
              <a:rPr lang="zh-CN" altLang="en-US"/>
              <a:t>Remove</a:t>
            </a:r>
            <a:r>
              <a:rPr lang="en-US" altLang="zh-CN"/>
              <a:t> screws </a:t>
            </a:r>
            <a:r>
              <a:rPr lang="zh-CN" altLang="en-US"/>
              <a:t>as </a:t>
            </a:r>
            <a:r>
              <a:rPr lang="zh-CN" altLang="en-US">
                <a:solidFill>
                  <a:srgbClr val="FF0000"/>
                </a:solidFill>
              </a:rPr>
              <a:t>Pic.2</a:t>
            </a:r>
            <a:endParaRPr lang="zh-CN" altLang="en-US">
              <a:solidFill>
                <a:srgbClr val="FF0000"/>
              </a:solidFill>
            </a:endParaRPr>
          </a:p>
        </p:txBody>
      </p:sp>
      <p:sp>
        <p:nvSpPr>
          <p:cNvPr id="20" name="文本框 19"/>
          <p:cNvSpPr txBox="1"/>
          <p:nvPr/>
        </p:nvSpPr>
        <p:spPr>
          <a:xfrm>
            <a:off x="9178925" y="5524500"/>
            <a:ext cx="2400935" cy="645160"/>
          </a:xfrm>
          <a:prstGeom prst="rect">
            <a:avLst/>
          </a:prstGeom>
          <a:noFill/>
        </p:spPr>
        <p:txBody>
          <a:bodyPr wrap="square" rtlCol="0">
            <a:spAutoFit/>
          </a:bodyPr>
          <a:p>
            <a:r>
              <a:rPr lang="zh-CN" altLang="en-US"/>
              <a:t>Take off</a:t>
            </a:r>
            <a:r>
              <a:rPr lang="en-US" altLang="zh-CN"/>
              <a:t> </a:t>
            </a:r>
            <a:r>
              <a:rPr lang="zh-CN" altLang="en-US"/>
              <a:t>connection as </a:t>
            </a:r>
            <a:r>
              <a:rPr lang="zh-CN" altLang="en-US">
                <a:solidFill>
                  <a:srgbClr val="FF0000"/>
                </a:solidFill>
              </a:rPr>
              <a:t>Pic.3</a:t>
            </a:r>
            <a:endParaRPr lang="zh-CN" altLang="en-US">
              <a:solidFill>
                <a:srgbClr val="FF0000"/>
              </a:solidFill>
            </a:endParaRPr>
          </a:p>
        </p:txBody>
      </p:sp>
      <p:sp>
        <p:nvSpPr>
          <p:cNvPr id="21" name="椭圆 20"/>
          <p:cNvSpPr/>
          <p:nvPr/>
        </p:nvSpPr>
        <p:spPr>
          <a:xfrm>
            <a:off x="10451465" y="2059305"/>
            <a:ext cx="680085" cy="88265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椭圆 21"/>
          <p:cNvSpPr/>
          <p:nvPr>
            <p:custDataLst>
              <p:tags r:id="rId9"/>
            </p:custDataLst>
          </p:nvPr>
        </p:nvSpPr>
        <p:spPr>
          <a:xfrm>
            <a:off x="9706610" y="3422650"/>
            <a:ext cx="680085" cy="88265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649605" y="1019175"/>
            <a:ext cx="4715510" cy="3413125"/>
          </a:xfrm>
          <a:prstGeom prst="rect">
            <a:avLst/>
          </a:prstGeom>
        </p:spPr>
      </p:pic>
      <p:pic>
        <p:nvPicPr>
          <p:cNvPr id="8" name="图片 7" descr="C:\Users\rt005761\Desktop\8900AI图片\9aa25fc7f48d8f98053f61f93a581f73.jpg9aa25fc7f48d8f98053f61f93a581f73"/>
          <p:cNvPicPr>
            <a:picLocks noChangeAspect="1"/>
          </p:cNvPicPr>
          <p:nvPr>
            <p:custDataLst>
              <p:tags r:id="rId3"/>
            </p:custDataLst>
          </p:nvPr>
        </p:nvPicPr>
        <p:blipFill>
          <a:blip r:embed="rId4"/>
          <a:srcRect/>
          <a:stretch>
            <a:fillRect/>
          </a:stretch>
        </p:blipFill>
        <p:spPr>
          <a:xfrm>
            <a:off x="6557645" y="1019175"/>
            <a:ext cx="4947920" cy="3413760"/>
          </a:xfrm>
          <a:prstGeom prst="rect">
            <a:avLst/>
          </a:prstGeom>
        </p:spPr>
      </p:pic>
      <p:sp>
        <p:nvSpPr>
          <p:cNvPr id="6" name="椭圆 5"/>
          <p:cNvSpPr/>
          <p:nvPr/>
        </p:nvSpPr>
        <p:spPr>
          <a:xfrm>
            <a:off x="796290" y="1506220"/>
            <a:ext cx="393065" cy="40386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custDataLst>
              <p:tags r:id="rId5"/>
            </p:custDataLst>
          </p:nvPr>
        </p:nvSpPr>
        <p:spPr>
          <a:xfrm>
            <a:off x="4768215" y="1506220"/>
            <a:ext cx="393065" cy="40386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custDataLst>
              <p:tags r:id="rId6"/>
            </p:custDataLst>
          </p:nvPr>
        </p:nvSpPr>
        <p:spPr>
          <a:xfrm>
            <a:off x="10725785" y="3514725"/>
            <a:ext cx="393065" cy="40386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custDataLst>
              <p:tags r:id="rId7"/>
            </p:custDataLst>
          </p:nvPr>
        </p:nvSpPr>
        <p:spPr>
          <a:xfrm>
            <a:off x="9019540" y="3429000"/>
            <a:ext cx="393065" cy="40386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custDataLst>
              <p:tags r:id="rId8"/>
            </p:custDataLst>
          </p:nvPr>
        </p:nvSpPr>
        <p:spPr>
          <a:xfrm>
            <a:off x="6995795" y="3429000"/>
            <a:ext cx="393065" cy="403860"/>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660650" y="4565015"/>
            <a:ext cx="692785" cy="398780"/>
          </a:xfrm>
          <a:prstGeom prst="rect">
            <a:avLst/>
          </a:prstGeom>
          <a:noFill/>
        </p:spPr>
        <p:txBody>
          <a:bodyPr wrap="square" rtlCol="0">
            <a:spAutoFit/>
          </a:bodyPr>
          <a:p>
            <a:r>
              <a:rPr lang="zh-CN" altLang="en-US" sz="2000">
                <a:solidFill>
                  <a:srgbClr val="FF0000"/>
                </a:solidFill>
              </a:rPr>
              <a:t>Pic.1</a:t>
            </a:r>
            <a:endParaRPr lang="zh-CN" altLang="en-US" sz="2000">
              <a:solidFill>
                <a:srgbClr val="FF0000"/>
              </a:solidFill>
            </a:endParaRPr>
          </a:p>
        </p:txBody>
      </p:sp>
      <p:sp>
        <p:nvSpPr>
          <p:cNvPr id="13" name="文本框 12"/>
          <p:cNvSpPr txBox="1"/>
          <p:nvPr/>
        </p:nvSpPr>
        <p:spPr>
          <a:xfrm>
            <a:off x="8806180" y="4565015"/>
            <a:ext cx="819785" cy="398780"/>
          </a:xfrm>
          <a:prstGeom prst="rect">
            <a:avLst/>
          </a:prstGeom>
          <a:noFill/>
        </p:spPr>
        <p:txBody>
          <a:bodyPr wrap="square" rtlCol="0">
            <a:spAutoFit/>
          </a:bodyPr>
          <a:p>
            <a:r>
              <a:rPr lang="zh-CN" altLang="en-US" sz="2000">
                <a:solidFill>
                  <a:srgbClr val="FF0000"/>
                </a:solidFill>
              </a:rPr>
              <a:t>Pic.2</a:t>
            </a:r>
            <a:endParaRPr lang="zh-CN" altLang="en-US" sz="2000">
              <a:solidFill>
                <a:srgbClr val="FF0000"/>
              </a:solidFill>
            </a:endParaRPr>
          </a:p>
        </p:txBody>
      </p:sp>
      <p:sp>
        <p:nvSpPr>
          <p:cNvPr id="14" name="文本框 13"/>
          <p:cNvSpPr txBox="1"/>
          <p:nvPr/>
        </p:nvSpPr>
        <p:spPr>
          <a:xfrm>
            <a:off x="1285875" y="5177155"/>
            <a:ext cx="2714625" cy="368300"/>
          </a:xfrm>
          <a:prstGeom prst="rect">
            <a:avLst/>
          </a:prstGeom>
          <a:noFill/>
        </p:spPr>
        <p:txBody>
          <a:bodyPr wrap="square" rtlCol="0">
            <a:spAutoFit/>
          </a:bodyPr>
          <a:p>
            <a:r>
              <a:rPr lang="zh-CN" altLang="en-US"/>
              <a:t>Remove</a:t>
            </a:r>
            <a:r>
              <a:rPr lang="en-US" altLang="zh-CN"/>
              <a:t> 2 </a:t>
            </a:r>
            <a:r>
              <a:rPr lang="zh-CN" altLang="en-US"/>
              <a:t>screws as </a:t>
            </a:r>
            <a:r>
              <a:rPr lang="zh-CN" altLang="en-US">
                <a:solidFill>
                  <a:srgbClr val="FF0000"/>
                </a:solidFill>
              </a:rPr>
              <a:t>Pic.1</a:t>
            </a:r>
            <a:endParaRPr lang="zh-CN" altLang="en-US">
              <a:solidFill>
                <a:srgbClr val="FF0000"/>
              </a:solidFill>
            </a:endParaRPr>
          </a:p>
        </p:txBody>
      </p:sp>
      <p:sp>
        <p:nvSpPr>
          <p:cNvPr id="15" name="文本框 14"/>
          <p:cNvSpPr txBox="1"/>
          <p:nvPr/>
        </p:nvSpPr>
        <p:spPr>
          <a:xfrm>
            <a:off x="7813040" y="4963795"/>
            <a:ext cx="2806065" cy="398780"/>
          </a:xfrm>
          <a:prstGeom prst="rect">
            <a:avLst/>
          </a:prstGeom>
          <a:noFill/>
        </p:spPr>
        <p:txBody>
          <a:bodyPr wrap="square" rtlCol="0">
            <a:spAutoFit/>
          </a:bodyPr>
          <a:p>
            <a:r>
              <a:rPr lang="zh-CN" altLang="en-US"/>
              <a:t>Remove</a:t>
            </a:r>
            <a:r>
              <a:rPr lang="en-US" altLang="zh-CN"/>
              <a:t> 3 </a:t>
            </a:r>
            <a:r>
              <a:rPr lang="zh-CN" altLang="en-US"/>
              <a:t>screws as </a:t>
            </a:r>
            <a:r>
              <a:rPr lang="zh-CN" altLang="en-US" sz="2000">
                <a:solidFill>
                  <a:srgbClr val="FF0000"/>
                </a:solidFill>
              </a:rPr>
              <a:t>Pic.3</a:t>
            </a:r>
            <a:endParaRPr lang="zh-CN" altLang="en-US" sz="2000">
              <a:solidFill>
                <a:srgbClr val="FF0000"/>
              </a:solidFill>
            </a:endParaRPr>
          </a:p>
        </p:txBody>
      </p:sp>
      <p:sp>
        <p:nvSpPr>
          <p:cNvPr id="17" name="文本框 16"/>
          <p:cNvSpPr txBox="1"/>
          <p:nvPr/>
        </p:nvSpPr>
        <p:spPr>
          <a:xfrm>
            <a:off x="3043555" y="97790"/>
            <a:ext cx="5281295" cy="583565"/>
          </a:xfrm>
          <a:prstGeom prst="rect">
            <a:avLst/>
          </a:prstGeom>
          <a:noFill/>
        </p:spPr>
        <p:txBody>
          <a:bodyPr wrap="square" rtlCol="0">
            <a:spAutoFit/>
          </a:bodyPr>
          <a:p>
            <a:r>
              <a:rPr lang="en-US" altLang="zh-CN" sz="3200" b="1">
                <a:solidFill>
                  <a:schemeClr val="accent1"/>
                </a:solidFill>
                <a:latin typeface="+mj-lt"/>
                <a:ea typeface="+mj-ea"/>
                <a:cs typeface="+mj-cs"/>
                <a:sym typeface="+mn-ea"/>
              </a:rPr>
              <a:t>Power box cover uninstall</a:t>
            </a:r>
            <a:endParaRPr lang="zh-CN" altLang="en-US" sz="3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截图20230603090533"/>
          <p:cNvPicPr>
            <a:picLocks noChangeAspect="1"/>
          </p:cNvPicPr>
          <p:nvPr/>
        </p:nvPicPr>
        <p:blipFill>
          <a:blip r:embed="rId1"/>
          <a:stretch>
            <a:fillRect/>
          </a:stretch>
        </p:blipFill>
        <p:spPr>
          <a:xfrm flipH="1">
            <a:off x="83820" y="1110615"/>
            <a:ext cx="3001645" cy="3063240"/>
          </a:xfrm>
          <a:prstGeom prst="rect">
            <a:avLst/>
          </a:prstGeom>
        </p:spPr>
      </p:pic>
      <p:pic>
        <p:nvPicPr>
          <p:cNvPr id="5" name="图片 4" descr="截图20230603091747"/>
          <p:cNvPicPr>
            <a:picLocks noChangeAspect="1"/>
          </p:cNvPicPr>
          <p:nvPr/>
        </p:nvPicPr>
        <p:blipFill>
          <a:blip r:embed="rId2"/>
          <a:stretch>
            <a:fillRect/>
          </a:stretch>
        </p:blipFill>
        <p:spPr>
          <a:xfrm>
            <a:off x="3181985" y="1110615"/>
            <a:ext cx="3206750" cy="3062605"/>
          </a:xfrm>
          <a:prstGeom prst="rect">
            <a:avLst/>
          </a:prstGeom>
        </p:spPr>
      </p:pic>
      <p:pic>
        <p:nvPicPr>
          <p:cNvPr id="6" name="图片 5" descr="截图20230603091759"/>
          <p:cNvPicPr>
            <a:picLocks noChangeAspect="1"/>
          </p:cNvPicPr>
          <p:nvPr/>
        </p:nvPicPr>
        <p:blipFill>
          <a:blip r:embed="rId3"/>
          <a:stretch>
            <a:fillRect/>
          </a:stretch>
        </p:blipFill>
        <p:spPr>
          <a:xfrm rot="16200000">
            <a:off x="6254115" y="1342390"/>
            <a:ext cx="3062605" cy="2599690"/>
          </a:xfrm>
          <a:prstGeom prst="rect">
            <a:avLst/>
          </a:prstGeom>
        </p:spPr>
      </p:pic>
      <p:pic>
        <p:nvPicPr>
          <p:cNvPr id="7" name="图片 6" descr="截图20230603091811"/>
          <p:cNvPicPr>
            <a:picLocks noChangeAspect="1"/>
          </p:cNvPicPr>
          <p:nvPr/>
        </p:nvPicPr>
        <p:blipFill>
          <a:blip r:embed="rId4"/>
          <a:stretch>
            <a:fillRect/>
          </a:stretch>
        </p:blipFill>
        <p:spPr>
          <a:xfrm>
            <a:off x="9182735" y="1111250"/>
            <a:ext cx="2866390" cy="3062605"/>
          </a:xfrm>
          <a:prstGeom prst="rect">
            <a:avLst/>
          </a:prstGeom>
        </p:spPr>
      </p:pic>
      <p:sp>
        <p:nvSpPr>
          <p:cNvPr id="8" name="文本框 7"/>
          <p:cNvSpPr txBox="1"/>
          <p:nvPr/>
        </p:nvSpPr>
        <p:spPr>
          <a:xfrm>
            <a:off x="1211580" y="4327525"/>
            <a:ext cx="746125" cy="398780"/>
          </a:xfrm>
          <a:prstGeom prst="rect">
            <a:avLst/>
          </a:prstGeom>
          <a:noFill/>
        </p:spPr>
        <p:txBody>
          <a:bodyPr wrap="square" rtlCol="0">
            <a:spAutoFit/>
          </a:bodyPr>
          <a:p>
            <a:r>
              <a:rPr lang="zh-CN" altLang="en-US" sz="2000">
                <a:solidFill>
                  <a:srgbClr val="FF0000"/>
                </a:solidFill>
              </a:rPr>
              <a:t>Pic.1</a:t>
            </a:r>
            <a:endParaRPr lang="zh-CN" altLang="en-US" sz="2000">
              <a:solidFill>
                <a:srgbClr val="FF0000"/>
              </a:solidFill>
            </a:endParaRPr>
          </a:p>
        </p:txBody>
      </p:sp>
      <p:sp>
        <p:nvSpPr>
          <p:cNvPr id="9" name="文本框 8"/>
          <p:cNvSpPr txBox="1"/>
          <p:nvPr>
            <p:custDataLst>
              <p:tags r:id="rId5"/>
            </p:custDataLst>
          </p:nvPr>
        </p:nvSpPr>
        <p:spPr>
          <a:xfrm>
            <a:off x="10243185" y="4327525"/>
            <a:ext cx="746125" cy="398780"/>
          </a:xfrm>
          <a:prstGeom prst="rect">
            <a:avLst/>
          </a:prstGeom>
          <a:noFill/>
        </p:spPr>
        <p:txBody>
          <a:bodyPr wrap="square" rtlCol="0">
            <a:spAutoFit/>
          </a:bodyPr>
          <a:p>
            <a:r>
              <a:rPr lang="zh-CN" altLang="en-US" sz="2000">
                <a:solidFill>
                  <a:srgbClr val="FF0000"/>
                </a:solidFill>
              </a:rPr>
              <a:t>Pic.4</a:t>
            </a:r>
            <a:endParaRPr lang="zh-CN" altLang="en-US" sz="2000">
              <a:solidFill>
                <a:srgbClr val="FF0000"/>
              </a:solidFill>
            </a:endParaRPr>
          </a:p>
        </p:txBody>
      </p:sp>
      <p:sp>
        <p:nvSpPr>
          <p:cNvPr id="10" name="文本框 9"/>
          <p:cNvSpPr txBox="1"/>
          <p:nvPr>
            <p:custDataLst>
              <p:tags r:id="rId6"/>
            </p:custDataLst>
          </p:nvPr>
        </p:nvSpPr>
        <p:spPr>
          <a:xfrm>
            <a:off x="7485380" y="4327525"/>
            <a:ext cx="746125" cy="398780"/>
          </a:xfrm>
          <a:prstGeom prst="rect">
            <a:avLst/>
          </a:prstGeom>
          <a:noFill/>
        </p:spPr>
        <p:txBody>
          <a:bodyPr wrap="square" rtlCol="0">
            <a:spAutoFit/>
          </a:bodyPr>
          <a:p>
            <a:r>
              <a:rPr lang="zh-CN" altLang="en-US" sz="2000">
                <a:solidFill>
                  <a:srgbClr val="FF0000"/>
                </a:solidFill>
              </a:rPr>
              <a:t>Pic.3</a:t>
            </a:r>
            <a:endParaRPr lang="zh-CN" altLang="en-US" sz="2000">
              <a:solidFill>
                <a:srgbClr val="FF0000"/>
              </a:solidFill>
            </a:endParaRPr>
          </a:p>
        </p:txBody>
      </p:sp>
      <p:sp>
        <p:nvSpPr>
          <p:cNvPr id="11" name="文本框 10"/>
          <p:cNvSpPr txBox="1"/>
          <p:nvPr>
            <p:custDataLst>
              <p:tags r:id="rId7"/>
            </p:custDataLst>
          </p:nvPr>
        </p:nvSpPr>
        <p:spPr>
          <a:xfrm>
            <a:off x="4411980" y="4327525"/>
            <a:ext cx="746125" cy="398780"/>
          </a:xfrm>
          <a:prstGeom prst="rect">
            <a:avLst/>
          </a:prstGeom>
          <a:noFill/>
        </p:spPr>
        <p:txBody>
          <a:bodyPr wrap="square" rtlCol="0">
            <a:spAutoFit/>
          </a:bodyPr>
          <a:p>
            <a:r>
              <a:rPr lang="zh-CN" altLang="en-US" sz="2000">
                <a:solidFill>
                  <a:srgbClr val="FF0000"/>
                </a:solidFill>
              </a:rPr>
              <a:t>Pic.2</a:t>
            </a:r>
            <a:endParaRPr lang="zh-CN" altLang="en-US" sz="2000">
              <a:solidFill>
                <a:srgbClr val="FF0000"/>
              </a:solidFill>
            </a:endParaRPr>
          </a:p>
        </p:txBody>
      </p:sp>
      <p:sp>
        <p:nvSpPr>
          <p:cNvPr id="12" name="椭圆 11"/>
          <p:cNvSpPr/>
          <p:nvPr/>
        </p:nvSpPr>
        <p:spPr>
          <a:xfrm>
            <a:off x="791845" y="120205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custDataLst>
              <p:tags r:id="rId8"/>
            </p:custDataLst>
          </p:nvPr>
        </p:nvSpPr>
        <p:spPr>
          <a:xfrm>
            <a:off x="4598670" y="378015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custDataLst>
              <p:tags r:id="rId9"/>
            </p:custDataLst>
          </p:nvPr>
        </p:nvSpPr>
        <p:spPr>
          <a:xfrm>
            <a:off x="5158105" y="386270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custDataLst>
              <p:tags r:id="rId10"/>
            </p:custDataLst>
          </p:nvPr>
        </p:nvSpPr>
        <p:spPr>
          <a:xfrm>
            <a:off x="5721350" y="371284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custDataLst>
              <p:tags r:id="rId11"/>
            </p:custDataLst>
          </p:nvPr>
        </p:nvSpPr>
        <p:spPr>
          <a:xfrm>
            <a:off x="5667375" y="1639570"/>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custDataLst>
              <p:tags r:id="rId12"/>
            </p:custDataLst>
          </p:nvPr>
        </p:nvSpPr>
        <p:spPr>
          <a:xfrm>
            <a:off x="4509770" y="2147570"/>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custDataLst>
              <p:tags r:id="rId13"/>
            </p:custDataLst>
          </p:nvPr>
        </p:nvSpPr>
        <p:spPr>
          <a:xfrm>
            <a:off x="3277235" y="171005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custDataLst>
              <p:tags r:id="rId14"/>
            </p:custDataLst>
          </p:nvPr>
        </p:nvSpPr>
        <p:spPr>
          <a:xfrm>
            <a:off x="7388225" y="261429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椭圆 19"/>
          <p:cNvSpPr/>
          <p:nvPr>
            <p:custDataLst>
              <p:tags r:id="rId15"/>
            </p:custDataLst>
          </p:nvPr>
        </p:nvSpPr>
        <p:spPr>
          <a:xfrm>
            <a:off x="6807200" y="261429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p:custDataLst>
              <p:tags r:id="rId16"/>
            </p:custDataLst>
          </p:nvPr>
        </p:nvSpPr>
        <p:spPr>
          <a:xfrm>
            <a:off x="7388225" y="145605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椭圆 21"/>
          <p:cNvSpPr/>
          <p:nvPr>
            <p:custDataLst>
              <p:tags r:id="rId17"/>
            </p:custDataLst>
          </p:nvPr>
        </p:nvSpPr>
        <p:spPr>
          <a:xfrm>
            <a:off x="6878955" y="145605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p:custDataLst>
              <p:tags r:id="rId18"/>
            </p:custDataLst>
          </p:nvPr>
        </p:nvSpPr>
        <p:spPr>
          <a:xfrm>
            <a:off x="918845" y="3200400"/>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custDataLst>
              <p:tags r:id="rId19"/>
            </p:custDataLst>
          </p:nvPr>
        </p:nvSpPr>
        <p:spPr>
          <a:xfrm>
            <a:off x="1420495" y="3200400"/>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custDataLst>
              <p:tags r:id="rId20"/>
            </p:custDataLst>
          </p:nvPr>
        </p:nvSpPr>
        <p:spPr>
          <a:xfrm>
            <a:off x="2103755" y="111061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p:custDataLst>
              <p:tags r:id="rId21"/>
            </p:custDataLst>
          </p:nvPr>
        </p:nvSpPr>
        <p:spPr>
          <a:xfrm>
            <a:off x="3376295" y="378015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椭圆 26"/>
          <p:cNvSpPr/>
          <p:nvPr>
            <p:custDataLst>
              <p:tags r:id="rId22"/>
            </p:custDataLst>
          </p:nvPr>
        </p:nvSpPr>
        <p:spPr>
          <a:xfrm>
            <a:off x="3934460" y="3862705"/>
            <a:ext cx="374650" cy="310515"/>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675640" y="5429885"/>
            <a:ext cx="1864995" cy="645160"/>
          </a:xfrm>
          <a:prstGeom prst="rect">
            <a:avLst/>
          </a:prstGeom>
          <a:noFill/>
        </p:spPr>
        <p:txBody>
          <a:bodyPr wrap="square" rtlCol="0">
            <a:spAutoFit/>
          </a:bodyPr>
          <a:p>
            <a:r>
              <a:rPr lang="zh-CN" altLang="en-US"/>
              <a:t>Remove</a:t>
            </a:r>
            <a:r>
              <a:rPr lang="en-US" altLang="zh-CN"/>
              <a:t> 4 </a:t>
            </a:r>
            <a:r>
              <a:rPr lang="zh-CN" altLang="en-US"/>
              <a:t>screws as </a:t>
            </a:r>
            <a:r>
              <a:rPr lang="zh-CN" altLang="en-US">
                <a:solidFill>
                  <a:srgbClr val="FF0000"/>
                </a:solidFill>
              </a:rPr>
              <a:t>Pic.1</a:t>
            </a:r>
            <a:endParaRPr lang="zh-CN" altLang="en-US">
              <a:solidFill>
                <a:srgbClr val="FF0000"/>
              </a:solidFill>
            </a:endParaRPr>
          </a:p>
        </p:txBody>
      </p:sp>
      <p:sp>
        <p:nvSpPr>
          <p:cNvPr id="29" name="文本框 28"/>
          <p:cNvSpPr txBox="1"/>
          <p:nvPr>
            <p:custDataLst>
              <p:tags r:id="rId23"/>
            </p:custDataLst>
          </p:nvPr>
        </p:nvSpPr>
        <p:spPr>
          <a:xfrm>
            <a:off x="7066280" y="5437505"/>
            <a:ext cx="1864995" cy="645160"/>
          </a:xfrm>
          <a:prstGeom prst="rect">
            <a:avLst/>
          </a:prstGeom>
          <a:noFill/>
        </p:spPr>
        <p:txBody>
          <a:bodyPr wrap="square" rtlCol="0">
            <a:spAutoFit/>
          </a:bodyPr>
          <a:p>
            <a:r>
              <a:rPr lang="zh-CN" altLang="en-US"/>
              <a:t>Remove</a:t>
            </a:r>
            <a:r>
              <a:rPr lang="en-US" altLang="zh-CN"/>
              <a:t> 4 </a:t>
            </a:r>
            <a:r>
              <a:rPr lang="zh-CN" altLang="en-US"/>
              <a:t>screws as </a:t>
            </a:r>
            <a:r>
              <a:rPr lang="zh-CN" altLang="en-US">
                <a:solidFill>
                  <a:srgbClr val="FF0000"/>
                </a:solidFill>
              </a:rPr>
              <a:t>Pic.3</a:t>
            </a:r>
            <a:endParaRPr lang="zh-CN" altLang="en-US">
              <a:solidFill>
                <a:srgbClr val="FF0000"/>
              </a:solidFill>
            </a:endParaRPr>
          </a:p>
        </p:txBody>
      </p:sp>
      <p:sp>
        <p:nvSpPr>
          <p:cNvPr id="30" name="文本框 29"/>
          <p:cNvSpPr txBox="1"/>
          <p:nvPr>
            <p:custDataLst>
              <p:tags r:id="rId24"/>
            </p:custDataLst>
          </p:nvPr>
        </p:nvSpPr>
        <p:spPr>
          <a:xfrm>
            <a:off x="3934460" y="5437505"/>
            <a:ext cx="1864995" cy="645160"/>
          </a:xfrm>
          <a:prstGeom prst="rect">
            <a:avLst/>
          </a:prstGeom>
          <a:noFill/>
        </p:spPr>
        <p:txBody>
          <a:bodyPr wrap="square" rtlCol="0">
            <a:spAutoFit/>
          </a:bodyPr>
          <a:p>
            <a:r>
              <a:rPr lang="zh-CN" altLang="en-US"/>
              <a:t>Remove</a:t>
            </a:r>
            <a:r>
              <a:rPr lang="en-US" altLang="zh-CN"/>
              <a:t> 8 </a:t>
            </a:r>
            <a:r>
              <a:rPr lang="zh-CN" altLang="en-US"/>
              <a:t>screws as </a:t>
            </a:r>
            <a:r>
              <a:rPr lang="zh-CN" altLang="en-US">
                <a:solidFill>
                  <a:srgbClr val="FF0000"/>
                </a:solidFill>
              </a:rPr>
              <a:t>Pic.2</a:t>
            </a:r>
            <a:endParaRPr lang="zh-CN" altLang="en-US">
              <a:solidFill>
                <a:srgbClr val="FF0000"/>
              </a:solidFill>
            </a:endParaRPr>
          </a:p>
        </p:txBody>
      </p:sp>
      <p:sp>
        <p:nvSpPr>
          <p:cNvPr id="31" name="文本框 30"/>
          <p:cNvSpPr txBox="1"/>
          <p:nvPr/>
        </p:nvSpPr>
        <p:spPr>
          <a:xfrm>
            <a:off x="4509770" y="110490"/>
            <a:ext cx="4064000" cy="583565"/>
          </a:xfrm>
          <a:prstGeom prst="rect">
            <a:avLst/>
          </a:prstGeom>
          <a:noFill/>
        </p:spPr>
        <p:txBody>
          <a:bodyPr wrap="square" rtlCol="0">
            <a:spAutoFit/>
          </a:bodyPr>
          <a:p>
            <a:r>
              <a:rPr lang="en-US" altLang="zh-CN" sz="3200">
                <a:solidFill>
                  <a:schemeClr val="accent1"/>
                </a:solidFill>
              </a:rPr>
              <a:t>Legrest PCB uninstall</a:t>
            </a:r>
            <a:endParaRPr lang="zh-CN" altLang="en-US" sz="3200">
              <a:solidFill>
                <a:schemeClr val="accent1"/>
              </a:solidFill>
            </a:endParaRPr>
          </a:p>
        </p:txBody>
      </p:sp>
      <p:sp>
        <p:nvSpPr>
          <p:cNvPr id="2" name="文本框 1"/>
          <p:cNvSpPr txBox="1"/>
          <p:nvPr/>
        </p:nvSpPr>
        <p:spPr>
          <a:xfrm>
            <a:off x="9374505" y="5429885"/>
            <a:ext cx="2675255" cy="645160"/>
          </a:xfrm>
          <a:prstGeom prst="rect">
            <a:avLst/>
          </a:prstGeom>
          <a:noFill/>
        </p:spPr>
        <p:txBody>
          <a:bodyPr wrap="square" rtlCol="0">
            <a:spAutoFit/>
          </a:bodyPr>
          <a:p>
            <a:r>
              <a:rPr lang="zh-CN" altLang="en-US"/>
              <a:t>Take off</a:t>
            </a:r>
            <a:r>
              <a:rPr lang="en-US" altLang="zh-CN"/>
              <a:t> </a:t>
            </a:r>
            <a:r>
              <a:rPr lang="zh-CN" altLang="en-US"/>
              <a:t>connection，Remove</a:t>
            </a:r>
            <a:r>
              <a:rPr lang="en-US" altLang="zh-CN"/>
              <a:t> 4 </a:t>
            </a:r>
            <a:r>
              <a:rPr lang="zh-CN" altLang="en-US"/>
              <a:t>screws as </a:t>
            </a:r>
            <a:r>
              <a:rPr lang="zh-CN" altLang="en-US">
                <a:solidFill>
                  <a:srgbClr val="FF0000"/>
                </a:solidFill>
              </a:rPr>
              <a:t>Pic.4</a:t>
            </a:r>
            <a:endParaRPr lang="zh-CN" altLang="en-US">
              <a:solidFill>
                <a:srgbClr val="FF0000"/>
              </a:solidFill>
            </a:endParaRPr>
          </a:p>
        </p:txBody>
      </p:sp>
      <p:sp>
        <p:nvSpPr>
          <p:cNvPr id="32" name="圆角矩形 31"/>
          <p:cNvSpPr/>
          <p:nvPr/>
        </p:nvSpPr>
        <p:spPr>
          <a:xfrm>
            <a:off x="9320530" y="1196975"/>
            <a:ext cx="1024890" cy="1480820"/>
          </a:xfrm>
          <a:prstGeom prst="round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UNIT_PLACING_PICTURE_USER_VIEWPORT" val="{&quot;height&quot;:10809.333333333332,&quot;width&quot;:19200}"/>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UNIT_PLACING_PICTURE_USER_VIEWPORT" val="{&quot;height&quot;:5774,&quot;width&quot;:10406}"/>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 name="KSO_WM_UNIT_PLACING_PICTURE_USER_VIEWPORT" val="{&quot;height&quot;:7127.500787401575,&quot;width&quot;:8557.499212598424}"/>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UNIT_PLACING_PICTURE_USER_VIEWPORT" val="{&quot;height&quot;:5774,&quot;width&quot;:10406}"/>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UNIT_PLACING_PICTURE_USER_VIEWPORT" val="{&quot;height&quot;:10809.333333333332,&quot;width&quot;:19200}"/>
</p:tagLst>
</file>

<file path=ppt/tags/tag389.xml><?xml version="1.0" encoding="utf-8"?>
<p:tagLst xmlns:p="http://schemas.openxmlformats.org/presentationml/2006/main">
  <p:tag name="KSO_WM_UNIT_PLACING_PICTURE_USER_VIEWPORT" val="{&quot;height&quot;:1210,&quot;width&quot;:9051.426771653543}"/>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COMMONDATA" val="eyJoZGlkIjoiYWFlMTE2ODYyYmQ3NWNjNjEzZDA2ODgxYzFlZmMyODAifQ=="/>
  <p:tag name="KSO_WPP_MARK_KEY" val="96b156e2-ba5d-46e4-9ef6-f0fde151d9f2"/>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11754</Words>
  <Application>WPS 演示</Application>
  <PresentationFormat>宽屏</PresentationFormat>
  <Paragraphs>814</Paragraphs>
  <Slides>44</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44</vt:i4>
      </vt:variant>
    </vt:vector>
  </HeadingPairs>
  <TitlesOfParts>
    <vt:vector size="52" baseType="lpstr">
      <vt:lpstr>Arial</vt:lpstr>
      <vt:lpstr>宋体</vt:lpstr>
      <vt:lpstr>Wingdings</vt:lpstr>
      <vt:lpstr>微软雅黑</vt:lpstr>
      <vt:lpstr>Arial Unicode MS</vt:lpstr>
      <vt:lpstr>Calibri</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符遐麟</dc:creator>
  <cp:lastModifiedBy>RT5329</cp:lastModifiedBy>
  <cp:revision>72</cp:revision>
  <dcterms:created xsi:type="dcterms:W3CDTF">2023-06-02T01:06:00Z</dcterms:created>
  <dcterms:modified xsi:type="dcterms:W3CDTF">2023-08-03T08:41:05Z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9F685E64B38A453FA3E7B2D697097BB0_12</vt:lpwstr>
  </property>
  <property fmtid="{D5CDD505-2E9C-101B-9397-08002B2CF9AE}" pid="3" name="KSOProductBuildVer">
    <vt:lpwstr>2052-11.1.0.14309</vt:lpwstr>
  </property>
</Properties>
</file>